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Lst>
  <p:sldSz cy="5143500" cx="9144000"/>
  <p:notesSz cx="6858000" cy="9144000"/>
  <p:embeddedFontLst>
    <p:embeddedFont>
      <p:font typeface="Alegreya SemiBold"/>
      <p:regular r:id="rId69"/>
      <p:bold r:id="rId70"/>
      <p:italic r:id="rId71"/>
      <p:boldItalic r:id="rId72"/>
    </p:embeddedFont>
    <p:embeddedFont>
      <p:font typeface="Alegreya ExtraBold"/>
      <p:bold r:id="rId73"/>
      <p:boldItalic r:id="rId74"/>
    </p:embeddedFont>
    <p:embeddedFont>
      <p:font typeface="Alegreya"/>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AlegreyaExtraBold-bold.fntdata"/><Relationship Id="rId72" Type="http://schemas.openxmlformats.org/officeDocument/2006/relationships/font" Target="fonts/AlegreyaSemiBold-boldItalic.fntdata"/><Relationship Id="rId31" Type="http://schemas.openxmlformats.org/officeDocument/2006/relationships/slide" Target="slides/slide26.xml"/><Relationship Id="rId75" Type="http://schemas.openxmlformats.org/officeDocument/2006/relationships/font" Target="fonts/Alegreya-regular.fntdata"/><Relationship Id="rId30" Type="http://schemas.openxmlformats.org/officeDocument/2006/relationships/slide" Target="slides/slide25.xml"/><Relationship Id="rId74" Type="http://schemas.openxmlformats.org/officeDocument/2006/relationships/font" Target="fonts/AlegreyaExtraBold-boldItalic.fntdata"/><Relationship Id="rId33" Type="http://schemas.openxmlformats.org/officeDocument/2006/relationships/slide" Target="slides/slide28.xml"/><Relationship Id="rId77" Type="http://schemas.openxmlformats.org/officeDocument/2006/relationships/font" Target="fonts/Alegreya-italic.fntdata"/><Relationship Id="rId32" Type="http://schemas.openxmlformats.org/officeDocument/2006/relationships/slide" Target="slides/slide27.xml"/><Relationship Id="rId76" Type="http://schemas.openxmlformats.org/officeDocument/2006/relationships/font" Target="fonts/Alegreya-bold.fntdata"/><Relationship Id="rId35" Type="http://schemas.openxmlformats.org/officeDocument/2006/relationships/slide" Target="slides/slide30.xml"/><Relationship Id="rId34" Type="http://schemas.openxmlformats.org/officeDocument/2006/relationships/slide" Target="slides/slide29.xml"/><Relationship Id="rId78" Type="http://schemas.openxmlformats.org/officeDocument/2006/relationships/font" Target="fonts/Alegreya-boldItalic.fntdata"/><Relationship Id="rId71" Type="http://schemas.openxmlformats.org/officeDocument/2006/relationships/font" Target="fonts/AlegreyaSemiBold-italic.fntdata"/><Relationship Id="rId70" Type="http://schemas.openxmlformats.org/officeDocument/2006/relationships/font" Target="fonts/AlegreyaSemiBold-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AlegreyaSemiBold-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9fd417d34e_0_33:notes"/>
          <p:cNvSpPr/>
          <p:nvPr>
            <p:ph idx="2" type="sldImg"/>
          </p:nvPr>
        </p:nvSpPr>
        <p:spPr>
          <a:xfrm>
            <a:off x="685800" y="857250"/>
            <a:ext cx="54864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 name="Google Shape;106;g29fd417d34e_0_33:notes"/>
          <p:cNvSpPr txBox="1"/>
          <p:nvPr>
            <p:ph idx="1" type="body"/>
          </p:nvPr>
        </p:nvSpPr>
        <p:spPr>
          <a:xfrm>
            <a:off x="685800" y="3300413"/>
            <a:ext cx="5486400" cy="27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g29fd417d34e_0_33:notes"/>
          <p:cNvSpPr txBox="1"/>
          <p:nvPr>
            <p:ph idx="12" type="sldNum"/>
          </p:nvPr>
        </p:nvSpPr>
        <p:spPr>
          <a:xfrm>
            <a:off x="3884613" y="6513910"/>
            <a:ext cx="2971800" cy="3441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9fd417d34e_0_37:notes"/>
          <p:cNvSpPr/>
          <p:nvPr>
            <p:ph idx="2" type="sldImg"/>
          </p:nvPr>
        </p:nvSpPr>
        <p:spPr>
          <a:xfrm>
            <a:off x="685800" y="857250"/>
            <a:ext cx="54864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 name="Google Shape;111;g29fd417d34e_0_37:notes"/>
          <p:cNvSpPr txBox="1"/>
          <p:nvPr>
            <p:ph idx="1" type="body"/>
          </p:nvPr>
        </p:nvSpPr>
        <p:spPr>
          <a:xfrm>
            <a:off x="685800" y="3300413"/>
            <a:ext cx="5486400" cy="27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g29fd417d34e_0_37:notes"/>
          <p:cNvSpPr txBox="1"/>
          <p:nvPr>
            <p:ph idx="12" type="sldNum"/>
          </p:nvPr>
        </p:nvSpPr>
        <p:spPr>
          <a:xfrm>
            <a:off x="3884613" y="6513910"/>
            <a:ext cx="2971800" cy="3441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9fd417d34e_0_41:notes"/>
          <p:cNvSpPr/>
          <p:nvPr>
            <p:ph idx="2" type="sldImg"/>
          </p:nvPr>
        </p:nvSpPr>
        <p:spPr>
          <a:xfrm>
            <a:off x="685800" y="857250"/>
            <a:ext cx="54864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 name="Google Shape;116;g29fd417d34e_0_41:notes"/>
          <p:cNvSpPr txBox="1"/>
          <p:nvPr>
            <p:ph idx="1" type="body"/>
          </p:nvPr>
        </p:nvSpPr>
        <p:spPr>
          <a:xfrm>
            <a:off x="685800" y="3300413"/>
            <a:ext cx="5486400" cy="27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g29fd417d34e_0_41:notes"/>
          <p:cNvSpPr txBox="1"/>
          <p:nvPr>
            <p:ph idx="12" type="sldNum"/>
          </p:nvPr>
        </p:nvSpPr>
        <p:spPr>
          <a:xfrm>
            <a:off x="3884613" y="6513910"/>
            <a:ext cx="2971800" cy="3441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9fd417d34e_0_45:notes"/>
          <p:cNvSpPr/>
          <p:nvPr>
            <p:ph idx="2" type="sldImg"/>
          </p:nvPr>
        </p:nvSpPr>
        <p:spPr>
          <a:xfrm>
            <a:off x="685800" y="857250"/>
            <a:ext cx="54864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g29fd417d34e_0_45:notes"/>
          <p:cNvSpPr txBox="1"/>
          <p:nvPr>
            <p:ph idx="1" type="body"/>
          </p:nvPr>
        </p:nvSpPr>
        <p:spPr>
          <a:xfrm>
            <a:off x="685800" y="3300413"/>
            <a:ext cx="5486400" cy="27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g29fd417d34e_0_45:notes"/>
          <p:cNvSpPr txBox="1"/>
          <p:nvPr>
            <p:ph idx="12" type="sldNum"/>
          </p:nvPr>
        </p:nvSpPr>
        <p:spPr>
          <a:xfrm>
            <a:off x="3884613" y="6513910"/>
            <a:ext cx="2971800" cy="3441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9fd417d34e_0_49:notes"/>
          <p:cNvSpPr/>
          <p:nvPr>
            <p:ph idx="2" type="sldImg"/>
          </p:nvPr>
        </p:nvSpPr>
        <p:spPr>
          <a:xfrm>
            <a:off x="685800" y="857250"/>
            <a:ext cx="54864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g29fd417d34e_0_49:notes"/>
          <p:cNvSpPr txBox="1"/>
          <p:nvPr>
            <p:ph idx="1" type="body"/>
          </p:nvPr>
        </p:nvSpPr>
        <p:spPr>
          <a:xfrm>
            <a:off x="685800" y="3300413"/>
            <a:ext cx="5486400" cy="27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g29fd417d34e_0_49:notes"/>
          <p:cNvSpPr txBox="1"/>
          <p:nvPr>
            <p:ph idx="12" type="sldNum"/>
          </p:nvPr>
        </p:nvSpPr>
        <p:spPr>
          <a:xfrm>
            <a:off x="3884613" y="6513910"/>
            <a:ext cx="2971800" cy="3441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9fd417d34e_0_53:notes"/>
          <p:cNvSpPr/>
          <p:nvPr>
            <p:ph idx="2" type="sldImg"/>
          </p:nvPr>
        </p:nvSpPr>
        <p:spPr>
          <a:xfrm>
            <a:off x="685800" y="857250"/>
            <a:ext cx="54864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 name="Google Shape;131;g29fd417d34e_0_53:notes"/>
          <p:cNvSpPr txBox="1"/>
          <p:nvPr>
            <p:ph idx="1" type="body"/>
          </p:nvPr>
        </p:nvSpPr>
        <p:spPr>
          <a:xfrm>
            <a:off x="685800" y="3300413"/>
            <a:ext cx="5486400" cy="27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g29fd417d34e_0_53:notes"/>
          <p:cNvSpPr txBox="1"/>
          <p:nvPr>
            <p:ph idx="12" type="sldNum"/>
          </p:nvPr>
        </p:nvSpPr>
        <p:spPr>
          <a:xfrm>
            <a:off x="3884613" y="6513910"/>
            <a:ext cx="2971800" cy="3441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9fd417d34e_0_57:notes"/>
          <p:cNvSpPr/>
          <p:nvPr>
            <p:ph idx="2" type="sldImg"/>
          </p:nvPr>
        </p:nvSpPr>
        <p:spPr>
          <a:xfrm>
            <a:off x="685800" y="857250"/>
            <a:ext cx="54864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g29fd417d34e_0_57:notes"/>
          <p:cNvSpPr txBox="1"/>
          <p:nvPr>
            <p:ph idx="1" type="body"/>
          </p:nvPr>
        </p:nvSpPr>
        <p:spPr>
          <a:xfrm>
            <a:off x="685800" y="3300413"/>
            <a:ext cx="5486400" cy="27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g29fd417d34e_0_57:notes"/>
          <p:cNvSpPr txBox="1"/>
          <p:nvPr>
            <p:ph idx="12" type="sldNum"/>
          </p:nvPr>
        </p:nvSpPr>
        <p:spPr>
          <a:xfrm>
            <a:off x="3884613" y="6513910"/>
            <a:ext cx="2971800" cy="3441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9fd417d34e_0_61:notes"/>
          <p:cNvSpPr/>
          <p:nvPr>
            <p:ph idx="2" type="sldImg"/>
          </p:nvPr>
        </p:nvSpPr>
        <p:spPr>
          <a:xfrm>
            <a:off x="685800" y="857250"/>
            <a:ext cx="54864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 name="Google Shape;141;g29fd417d34e_0_61:notes"/>
          <p:cNvSpPr txBox="1"/>
          <p:nvPr>
            <p:ph idx="1" type="body"/>
          </p:nvPr>
        </p:nvSpPr>
        <p:spPr>
          <a:xfrm>
            <a:off x="685800" y="3300413"/>
            <a:ext cx="5486400" cy="27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g29fd417d34e_0_61:notes"/>
          <p:cNvSpPr txBox="1"/>
          <p:nvPr>
            <p:ph idx="12" type="sldNum"/>
          </p:nvPr>
        </p:nvSpPr>
        <p:spPr>
          <a:xfrm>
            <a:off x="3884613" y="6513910"/>
            <a:ext cx="2971800" cy="3441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9fd417d34e_0_65:notes"/>
          <p:cNvSpPr/>
          <p:nvPr>
            <p:ph idx="2" type="sldImg"/>
          </p:nvPr>
        </p:nvSpPr>
        <p:spPr>
          <a:xfrm>
            <a:off x="685800" y="857250"/>
            <a:ext cx="54864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Google Shape;146;g29fd417d34e_0_65:notes"/>
          <p:cNvSpPr txBox="1"/>
          <p:nvPr>
            <p:ph idx="1" type="body"/>
          </p:nvPr>
        </p:nvSpPr>
        <p:spPr>
          <a:xfrm>
            <a:off x="685800" y="3300413"/>
            <a:ext cx="5486400" cy="27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g29fd417d34e_0_65:notes"/>
          <p:cNvSpPr txBox="1"/>
          <p:nvPr>
            <p:ph idx="12" type="sldNum"/>
          </p:nvPr>
        </p:nvSpPr>
        <p:spPr>
          <a:xfrm>
            <a:off x="3884613" y="6513910"/>
            <a:ext cx="2971800" cy="3441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9fd417d34e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g29fd417d34e_0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9fd417d34e_0_69:notes"/>
          <p:cNvSpPr/>
          <p:nvPr>
            <p:ph idx="2" type="sldImg"/>
          </p:nvPr>
        </p:nvSpPr>
        <p:spPr>
          <a:xfrm>
            <a:off x="685800" y="857250"/>
            <a:ext cx="54864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g29fd417d34e_0_69:notes"/>
          <p:cNvSpPr txBox="1"/>
          <p:nvPr>
            <p:ph idx="1" type="body"/>
          </p:nvPr>
        </p:nvSpPr>
        <p:spPr>
          <a:xfrm>
            <a:off x="685800" y="3300413"/>
            <a:ext cx="5486400" cy="27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g29fd417d34e_0_69:notes"/>
          <p:cNvSpPr txBox="1"/>
          <p:nvPr>
            <p:ph idx="12" type="sldNum"/>
          </p:nvPr>
        </p:nvSpPr>
        <p:spPr>
          <a:xfrm>
            <a:off x="3884613" y="6513910"/>
            <a:ext cx="2971800" cy="3441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9fd417d34e_0_73:notes"/>
          <p:cNvSpPr/>
          <p:nvPr>
            <p:ph idx="2" type="sldImg"/>
          </p:nvPr>
        </p:nvSpPr>
        <p:spPr>
          <a:xfrm>
            <a:off x="685800" y="857250"/>
            <a:ext cx="54864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g29fd417d34e_0_73:notes"/>
          <p:cNvSpPr txBox="1"/>
          <p:nvPr>
            <p:ph idx="1" type="body"/>
          </p:nvPr>
        </p:nvSpPr>
        <p:spPr>
          <a:xfrm>
            <a:off x="685800" y="3300413"/>
            <a:ext cx="5486400" cy="27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g29fd417d34e_0_73:notes"/>
          <p:cNvSpPr txBox="1"/>
          <p:nvPr>
            <p:ph idx="12" type="sldNum"/>
          </p:nvPr>
        </p:nvSpPr>
        <p:spPr>
          <a:xfrm>
            <a:off x="3884613" y="6513910"/>
            <a:ext cx="2971800" cy="3441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9fd417d34e_0_77:notes"/>
          <p:cNvSpPr/>
          <p:nvPr>
            <p:ph idx="2" type="sldImg"/>
          </p:nvPr>
        </p:nvSpPr>
        <p:spPr>
          <a:xfrm>
            <a:off x="685800" y="857250"/>
            <a:ext cx="54864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g29fd417d34e_0_77:notes"/>
          <p:cNvSpPr txBox="1"/>
          <p:nvPr>
            <p:ph idx="1" type="body"/>
          </p:nvPr>
        </p:nvSpPr>
        <p:spPr>
          <a:xfrm>
            <a:off x="685800" y="3300413"/>
            <a:ext cx="5486400" cy="27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g29fd417d34e_0_77:notes"/>
          <p:cNvSpPr txBox="1"/>
          <p:nvPr>
            <p:ph idx="12" type="sldNum"/>
          </p:nvPr>
        </p:nvSpPr>
        <p:spPr>
          <a:xfrm>
            <a:off x="3884613" y="6513910"/>
            <a:ext cx="2971800" cy="3441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9fd417d34e_0_81:notes"/>
          <p:cNvSpPr/>
          <p:nvPr>
            <p:ph idx="2" type="sldImg"/>
          </p:nvPr>
        </p:nvSpPr>
        <p:spPr>
          <a:xfrm>
            <a:off x="685800" y="857250"/>
            <a:ext cx="54864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g29fd417d34e_0_81:notes"/>
          <p:cNvSpPr txBox="1"/>
          <p:nvPr>
            <p:ph idx="1" type="body"/>
          </p:nvPr>
        </p:nvSpPr>
        <p:spPr>
          <a:xfrm>
            <a:off x="685800" y="3300413"/>
            <a:ext cx="5486400" cy="27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g29fd417d34e_0_81:notes"/>
          <p:cNvSpPr txBox="1"/>
          <p:nvPr>
            <p:ph idx="12" type="sldNum"/>
          </p:nvPr>
        </p:nvSpPr>
        <p:spPr>
          <a:xfrm>
            <a:off x="3884613" y="6513910"/>
            <a:ext cx="2971800" cy="3441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9fd417d34e_0_85:notes"/>
          <p:cNvSpPr/>
          <p:nvPr>
            <p:ph idx="2" type="sldImg"/>
          </p:nvPr>
        </p:nvSpPr>
        <p:spPr>
          <a:xfrm>
            <a:off x="685800" y="857250"/>
            <a:ext cx="54864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g29fd417d34e_0_85:notes"/>
          <p:cNvSpPr txBox="1"/>
          <p:nvPr>
            <p:ph idx="1" type="body"/>
          </p:nvPr>
        </p:nvSpPr>
        <p:spPr>
          <a:xfrm>
            <a:off x="685800" y="3300413"/>
            <a:ext cx="5486400" cy="27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g29fd417d34e_0_85:notes"/>
          <p:cNvSpPr txBox="1"/>
          <p:nvPr>
            <p:ph idx="12" type="sldNum"/>
          </p:nvPr>
        </p:nvSpPr>
        <p:spPr>
          <a:xfrm>
            <a:off x="3884613" y="6513910"/>
            <a:ext cx="2971800" cy="3441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9fd417d34e_0_89:notes"/>
          <p:cNvSpPr/>
          <p:nvPr>
            <p:ph idx="2" type="sldImg"/>
          </p:nvPr>
        </p:nvSpPr>
        <p:spPr>
          <a:xfrm>
            <a:off x="685800" y="857250"/>
            <a:ext cx="54864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 name="Google Shape;182;g29fd417d34e_0_89:notes"/>
          <p:cNvSpPr txBox="1"/>
          <p:nvPr>
            <p:ph idx="1" type="body"/>
          </p:nvPr>
        </p:nvSpPr>
        <p:spPr>
          <a:xfrm>
            <a:off x="685800" y="3300413"/>
            <a:ext cx="5486400" cy="27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g29fd417d34e_0_89:notes"/>
          <p:cNvSpPr txBox="1"/>
          <p:nvPr>
            <p:ph idx="12" type="sldNum"/>
          </p:nvPr>
        </p:nvSpPr>
        <p:spPr>
          <a:xfrm>
            <a:off x="3884613" y="6513910"/>
            <a:ext cx="2971800" cy="3441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9fd417d34e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g29fd417d34e_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9fd417d34e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29fd417d34e_0_2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9fd417d34e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29fd417d34e_0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9fd417d34e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g29fd417d34e_0_2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9fd417d34e_0_5:notes"/>
          <p:cNvSpPr/>
          <p:nvPr>
            <p:ph idx="2" type="sldImg"/>
          </p:nvPr>
        </p:nvSpPr>
        <p:spPr>
          <a:xfrm>
            <a:off x="685800" y="857250"/>
            <a:ext cx="54864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 name="Google Shape;71;g29fd417d34e_0_5:notes"/>
          <p:cNvSpPr txBox="1"/>
          <p:nvPr>
            <p:ph idx="1" type="body"/>
          </p:nvPr>
        </p:nvSpPr>
        <p:spPr>
          <a:xfrm>
            <a:off x="685800" y="3300413"/>
            <a:ext cx="5486400" cy="27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 name="Google Shape;72;g29fd417d34e_0_5:notes"/>
          <p:cNvSpPr txBox="1"/>
          <p:nvPr>
            <p:ph idx="12" type="sldNum"/>
          </p:nvPr>
        </p:nvSpPr>
        <p:spPr>
          <a:xfrm>
            <a:off x="3884613" y="6513910"/>
            <a:ext cx="2971800" cy="3441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9fd417d34e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g29fd417d34e_0_27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9fd417d34e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g29fd417d34e_0_2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9fd417d34e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29fd417d34e_0_2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9fd417d34e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g29fd417d34e_0_4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9fd417d34e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29fd417d34e_0_2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9fd417d34e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g29fd417d34e_0_29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9fd417d34e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29fd417d34e_0_29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9fd417d34e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g29fd417d34e_0_30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9fd417d34e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g29fd417d34e_0_3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9fd417d34e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g29fd417d34e_0_3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9fd417d34e_0_9:notes"/>
          <p:cNvSpPr/>
          <p:nvPr>
            <p:ph idx="2" type="sldImg"/>
          </p:nvPr>
        </p:nvSpPr>
        <p:spPr>
          <a:xfrm>
            <a:off x="685800" y="857250"/>
            <a:ext cx="54864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 name="Google Shape;76;g29fd417d34e_0_9:notes"/>
          <p:cNvSpPr txBox="1"/>
          <p:nvPr>
            <p:ph idx="1" type="body"/>
          </p:nvPr>
        </p:nvSpPr>
        <p:spPr>
          <a:xfrm>
            <a:off x="685800" y="3300413"/>
            <a:ext cx="5486400" cy="27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 name="Google Shape;77;g29fd417d34e_0_9:notes"/>
          <p:cNvSpPr txBox="1"/>
          <p:nvPr>
            <p:ph idx="12" type="sldNum"/>
          </p:nvPr>
        </p:nvSpPr>
        <p:spPr>
          <a:xfrm>
            <a:off x="3884613" y="6513910"/>
            <a:ext cx="2971800" cy="3441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9fd417d34e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29fd417d34e_0_3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9fd417d34e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g29fd417d34e_0_3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9fd417d34e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g29fd417d34e_0_4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9fd417d34e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g29fd417d34e_0_3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9fd417d34e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g29fd417d34e_0_3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9fd417d34e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g29fd417d34e_0_4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9fd417d34e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g29fd417d34e_0_4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9fd417d34e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g29fd417d34e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9fd417d34e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9fd417d34e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9fd417d34e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9fd417d34e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9fd417d34e_0_13:notes"/>
          <p:cNvSpPr/>
          <p:nvPr>
            <p:ph idx="2" type="sldImg"/>
          </p:nvPr>
        </p:nvSpPr>
        <p:spPr>
          <a:xfrm>
            <a:off x="685800" y="857250"/>
            <a:ext cx="54864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 name="Google Shape;81;g29fd417d34e_0_13:notes"/>
          <p:cNvSpPr txBox="1"/>
          <p:nvPr>
            <p:ph idx="1" type="body"/>
          </p:nvPr>
        </p:nvSpPr>
        <p:spPr>
          <a:xfrm>
            <a:off x="685800" y="3300413"/>
            <a:ext cx="5486400" cy="27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 name="Google Shape;82;g29fd417d34e_0_13:notes"/>
          <p:cNvSpPr txBox="1"/>
          <p:nvPr>
            <p:ph idx="12" type="sldNum"/>
          </p:nvPr>
        </p:nvSpPr>
        <p:spPr>
          <a:xfrm>
            <a:off x="3884613" y="6513910"/>
            <a:ext cx="2971800" cy="3441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9fd417d34e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9fd417d34e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9fd417d34e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g29fd417d34e_0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9fd417d34e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g29fd417d34e_0_2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9fd417d34e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g29fd417d34e_0_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9fd417d34e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g29fd417d34e_0_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9fd417d34e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g29fd417d34e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9fd417d34e_0_210:notes"/>
          <p:cNvSpPr/>
          <p:nvPr>
            <p:ph idx="2" type="sldImg"/>
          </p:nvPr>
        </p:nvSpPr>
        <p:spPr>
          <a:xfrm>
            <a:off x="685800" y="857250"/>
            <a:ext cx="54864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 name="Google Shape;376;g29fd417d34e_0_210:notes"/>
          <p:cNvSpPr txBox="1"/>
          <p:nvPr>
            <p:ph idx="1" type="body"/>
          </p:nvPr>
        </p:nvSpPr>
        <p:spPr>
          <a:xfrm>
            <a:off x="685800" y="3300413"/>
            <a:ext cx="5486400" cy="27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g29fd417d34e_0_210:notes"/>
          <p:cNvSpPr txBox="1"/>
          <p:nvPr>
            <p:ph idx="12" type="sldNum"/>
          </p:nvPr>
        </p:nvSpPr>
        <p:spPr>
          <a:xfrm>
            <a:off x="3884613" y="6513910"/>
            <a:ext cx="2971800" cy="3441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9fd417d34e_0_214:notes"/>
          <p:cNvSpPr/>
          <p:nvPr>
            <p:ph idx="2" type="sldImg"/>
          </p:nvPr>
        </p:nvSpPr>
        <p:spPr>
          <a:xfrm>
            <a:off x="685800" y="857250"/>
            <a:ext cx="54864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1" name="Google Shape;381;g29fd417d34e_0_214:notes"/>
          <p:cNvSpPr txBox="1"/>
          <p:nvPr>
            <p:ph idx="1" type="body"/>
          </p:nvPr>
        </p:nvSpPr>
        <p:spPr>
          <a:xfrm>
            <a:off x="685800" y="3300413"/>
            <a:ext cx="5486400" cy="27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g29fd417d34e_0_214:notes"/>
          <p:cNvSpPr txBox="1"/>
          <p:nvPr>
            <p:ph idx="12" type="sldNum"/>
          </p:nvPr>
        </p:nvSpPr>
        <p:spPr>
          <a:xfrm>
            <a:off x="3884613" y="6513910"/>
            <a:ext cx="2971800" cy="3441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9fd417d34e_0_236:notes"/>
          <p:cNvSpPr/>
          <p:nvPr>
            <p:ph idx="2" type="sldImg"/>
          </p:nvPr>
        </p:nvSpPr>
        <p:spPr>
          <a:xfrm>
            <a:off x="685800" y="857250"/>
            <a:ext cx="54864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6" name="Google Shape;386;g29fd417d34e_0_236:notes"/>
          <p:cNvSpPr txBox="1"/>
          <p:nvPr>
            <p:ph idx="1" type="body"/>
          </p:nvPr>
        </p:nvSpPr>
        <p:spPr>
          <a:xfrm>
            <a:off x="685800" y="3300413"/>
            <a:ext cx="5486400" cy="27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g29fd417d34e_0_236:notes"/>
          <p:cNvSpPr txBox="1"/>
          <p:nvPr>
            <p:ph idx="12" type="sldNum"/>
          </p:nvPr>
        </p:nvSpPr>
        <p:spPr>
          <a:xfrm>
            <a:off x="3884613" y="6513910"/>
            <a:ext cx="2971800" cy="3441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9fd417d34e_0_240:notes"/>
          <p:cNvSpPr/>
          <p:nvPr>
            <p:ph idx="2" type="sldImg"/>
          </p:nvPr>
        </p:nvSpPr>
        <p:spPr>
          <a:xfrm>
            <a:off x="685800" y="857250"/>
            <a:ext cx="54864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1" name="Google Shape;391;g29fd417d34e_0_240:notes"/>
          <p:cNvSpPr txBox="1"/>
          <p:nvPr>
            <p:ph idx="1" type="body"/>
          </p:nvPr>
        </p:nvSpPr>
        <p:spPr>
          <a:xfrm>
            <a:off x="685800" y="3300413"/>
            <a:ext cx="5486400" cy="27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g29fd417d34e_0_240:notes"/>
          <p:cNvSpPr txBox="1"/>
          <p:nvPr>
            <p:ph idx="12" type="sldNum"/>
          </p:nvPr>
        </p:nvSpPr>
        <p:spPr>
          <a:xfrm>
            <a:off x="3884613" y="6513910"/>
            <a:ext cx="2971800" cy="3441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9fd417d34e_0_17:notes"/>
          <p:cNvSpPr/>
          <p:nvPr>
            <p:ph idx="2" type="sldImg"/>
          </p:nvPr>
        </p:nvSpPr>
        <p:spPr>
          <a:xfrm>
            <a:off x="685800" y="857250"/>
            <a:ext cx="54864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g29fd417d34e_0_17:notes"/>
          <p:cNvSpPr txBox="1"/>
          <p:nvPr>
            <p:ph idx="1" type="body"/>
          </p:nvPr>
        </p:nvSpPr>
        <p:spPr>
          <a:xfrm>
            <a:off x="685800" y="3300413"/>
            <a:ext cx="5486400" cy="27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g29fd417d34e_0_17:notes"/>
          <p:cNvSpPr txBox="1"/>
          <p:nvPr>
            <p:ph idx="12" type="sldNum"/>
          </p:nvPr>
        </p:nvSpPr>
        <p:spPr>
          <a:xfrm>
            <a:off x="3884613" y="6513910"/>
            <a:ext cx="2971800" cy="3441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9fd417d34e_0_244:notes"/>
          <p:cNvSpPr/>
          <p:nvPr>
            <p:ph idx="2" type="sldImg"/>
          </p:nvPr>
        </p:nvSpPr>
        <p:spPr>
          <a:xfrm>
            <a:off x="685800" y="857250"/>
            <a:ext cx="54864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6" name="Google Shape;396;g29fd417d34e_0_244:notes"/>
          <p:cNvSpPr txBox="1"/>
          <p:nvPr>
            <p:ph idx="1" type="body"/>
          </p:nvPr>
        </p:nvSpPr>
        <p:spPr>
          <a:xfrm>
            <a:off x="685800" y="3300413"/>
            <a:ext cx="5486400" cy="27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g29fd417d34e_0_244:notes"/>
          <p:cNvSpPr txBox="1"/>
          <p:nvPr>
            <p:ph idx="12" type="sldNum"/>
          </p:nvPr>
        </p:nvSpPr>
        <p:spPr>
          <a:xfrm>
            <a:off x="3884613" y="6513910"/>
            <a:ext cx="2971800" cy="3441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9fd417d34e_0_226:notes"/>
          <p:cNvSpPr/>
          <p:nvPr>
            <p:ph idx="2" type="sldImg"/>
          </p:nvPr>
        </p:nvSpPr>
        <p:spPr>
          <a:xfrm>
            <a:off x="685800" y="857250"/>
            <a:ext cx="54864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1" name="Google Shape;401;g29fd417d34e_0_226:notes"/>
          <p:cNvSpPr txBox="1"/>
          <p:nvPr>
            <p:ph idx="1" type="body"/>
          </p:nvPr>
        </p:nvSpPr>
        <p:spPr>
          <a:xfrm>
            <a:off x="685800" y="3300413"/>
            <a:ext cx="5486400" cy="27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g29fd417d34e_0_226:notes"/>
          <p:cNvSpPr txBox="1"/>
          <p:nvPr>
            <p:ph idx="12" type="sldNum"/>
          </p:nvPr>
        </p:nvSpPr>
        <p:spPr>
          <a:xfrm>
            <a:off x="3884613" y="6513910"/>
            <a:ext cx="2971800" cy="3441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9fd417d34e_0_230:notes"/>
          <p:cNvSpPr/>
          <p:nvPr>
            <p:ph idx="2" type="sldImg"/>
          </p:nvPr>
        </p:nvSpPr>
        <p:spPr>
          <a:xfrm>
            <a:off x="685800" y="857250"/>
            <a:ext cx="54864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6" name="Google Shape;406;g29fd417d34e_0_230:notes"/>
          <p:cNvSpPr txBox="1"/>
          <p:nvPr>
            <p:ph idx="1" type="body"/>
          </p:nvPr>
        </p:nvSpPr>
        <p:spPr>
          <a:xfrm>
            <a:off x="685800" y="3300413"/>
            <a:ext cx="5486400" cy="27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g29fd417d34e_0_230:notes"/>
          <p:cNvSpPr txBox="1"/>
          <p:nvPr>
            <p:ph idx="12" type="sldNum"/>
          </p:nvPr>
        </p:nvSpPr>
        <p:spPr>
          <a:xfrm>
            <a:off x="3884613" y="6513910"/>
            <a:ext cx="2971800" cy="3441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9fd417d34e_0_220:notes"/>
          <p:cNvSpPr/>
          <p:nvPr>
            <p:ph idx="2" type="sldImg"/>
          </p:nvPr>
        </p:nvSpPr>
        <p:spPr>
          <a:xfrm>
            <a:off x="685800" y="857250"/>
            <a:ext cx="54864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1" name="Google Shape;411;g29fd417d34e_0_220:notes"/>
          <p:cNvSpPr txBox="1"/>
          <p:nvPr>
            <p:ph idx="1" type="body"/>
          </p:nvPr>
        </p:nvSpPr>
        <p:spPr>
          <a:xfrm>
            <a:off x="685800" y="3300413"/>
            <a:ext cx="5486400" cy="27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g29fd417d34e_0_220:notes"/>
          <p:cNvSpPr txBox="1"/>
          <p:nvPr>
            <p:ph idx="12" type="sldNum"/>
          </p:nvPr>
        </p:nvSpPr>
        <p:spPr>
          <a:xfrm>
            <a:off x="3884613" y="6513910"/>
            <a:ext cx="2971800" cy="3441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9fd417d34e_0_21:notes"/>
          <p:cNvSpPr/>
          <p:nvPr>
            <p:ph idx="2" type="sldImg"/>
          </p:nvPr>
        </p:nvSpPr>
        <p:spPr>
          <a:xfrm>
            <a:off x="685800" y="857250"/>
            <a:ext cx="54864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 name="Google Shape;91;g29fd417d34e_0_21:notes"/>
          <p:cNvSpPr txBox="1"/>
          <p:nvPr>
            <p:ph idx="1" type="body"/>
          </p:nvPr>
        </p:nvSpPr>
        <p:spPr>
          <a:xfrm>
            <a:off x="685800" y="3300413"/>
            <a:ext cx="5486400" cy="27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g29fd417d34e_0_21:notes"/>
          <p:cNvSpPr txBox="1"/>
          <p:nvPr>
            <p:ph idx="12" type="sldNum"/>
          </p:nvPr>
        </p:nvSpPr>
        <p:spPr>
          <a:xfrm>
            <a:off x="3884613" y="6513910"/>
            <a:ext cx="2971800" cy="3441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9fd417d34e_0_25:notes"/>
          <p:cNvSpPr/>
          <p:nvPr>
            <p:ph idx="2" type="sldImg"/>
          </p:nvPr>
        </p:nvSpPr>
        <p:spPr>
          <a:xfrm>
            <a:off x="685800" y="857250"/>
            <a:ext cx="54864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g29fd417d34e_0_25:notes"/>
          <p:cNvSpPr txBox="1"/>
          <p:nvPr>
            <p:ph idx="1" type="body"/>
          </p:nvPr>
        </p:nvSpPr>
        <p:spPr>
          <a:xfrm>
            <a:off x="685800" y="3300413"/>
            <a:ext cx="5486400" cy="27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g29fd417d34e_0_25:notes"/>
          <p:cNvSpPr txBox="1"/>
          <p:nvPr>
            <p:ph idx="12" type="sldNum"/>
          </p:nvPr>
        </p:nvSpPr>
        <p:spPr>
          <a:xfrm>
            <a:off x="3884613" y="6513910"/>
            <a:ext cx="2971800" cy="3441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9fd417d34e_0_29:notes"/>
          <p:cNvSpPr/>
          <p:nvPr>
            <p:ph idx="2" type="sldImg"/>
          </p:nvPr>
        </p:nvSpPr>
        <p:spPr>
          <a:xfrm>
            <a:off x="685800" y="857250"/>
            <a:ext cx="54864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 name="Google Shape;101;g29fd417d34e_0_29:notes"/>
          <p:cNvSpPr txBox="1"/>
          <p:nvPr>
            <p:ph idx="1" type="body"/>
          </p:nvPr>
        </p:nvSpPr>
        <p:spPr>
          <a:xfrm>
            <a:off x="685800" y="3300413"/>
            <a:ext cx="5486400" cy="27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g29fd417d34e_0_29:notes"/>
          <p:cNvSpPr txBox="1"/>
          <p:nvPr>
            <p:ph idx="12" type="sldNum"/>
          </p:nvPr>
        </p:nvSpPr>
        <p:spPr>
          <a:xfrm>
            <a:off x="3884613" y="6513910"/>
            <a:ext cx="2971800" cy="3441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50" name="Shape 5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объект" type="obj">
  <p:cSld name="OBJECT">
    <p:spTree>
      <p:nvGrpSpPr>
        <p:cNvPr id="51" name="Shape 51"/>
        <p:cNvGrpSpPr/>
        <p:nvPr/>
      </p:nvGrpSpPr>
      <p:grpSpPr>
        <a:xfrm>
          <a:off x="0" y="0"/>
          <a:ext cx="0" cy="0"/>
          <a:chOff x="0" y="0"/>
          <a:chExt cx="0" cy="0"/>
        </a:xfrm>
      </p:grpSpPr>
      <p:sp>
        <p:nvSpPr>
          <p:cNvPr id="52" name="Google Shape;52;p14"/>
          <p:cNvSpPr txBox="1"/>
          <p:nvPr>
            <p:ph type="title"/>
          </p:nvPr>
        </p:nvSpPr>
        <p:spPr>
          <a:xfrm>
            <a:off x="612648" y="171450"/>
            <a:ext cx="8153400" cy="7431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dk2"/>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3" name="Google Shape;53;p14"/>
          <p:cNvSpPr txBox="1"/>
          <p:nvPr>
            <p:ph idx="10" type="dt"/>
          </p:nvPr>
        </p:nvSpPr>
        <p:spPr>
          <a:xfrm>
            <a:off x="6096000" y="4686300"/>
            <a:ext cx="26670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14"/>
          <p:cNvSpPr txBox="1"/>
          <p:nvPr>
            <p:ph idx="11" type="ftr"/>
          </p:nvPr>
        </p:nvSpPr>
        <p:spPr>
          <a:xfrm>
            <a:off x="609600" y="4686155"/>
            <a:ext cx="5421000" cy="2739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14"/>
          <p:cNvSpPr txBox="1"/>
          <p:nvPr>
            <p:ph idx="12" type="sldNum"/>
          </p:nvPr>
        </p:nvSpPr>
        <p:spPr>
          <a:xfrm>
            <a:off x="0" y="954167"/>
            <a:ext cx="533400" cy="183300"/>
          </a:xfrm>
          <a:prstGeom prst="rect">
            <a:avLst/>
          </a:prstGeom>
          <a:noFill/>
          <a:ln>
            <a:noFill/>
          </a:ln>
        </p:spPr>
        <p:txBody>
          <a:bodyPr anchorCtr="0" anchor="ctr" bIns="45700" lIns="91425" spcFirstLastPara="1" rIns="91425" wrap="square" tIns="45700">
            <a:normAutofit fontScale="47500" lnSpcReduction="10000"/>
          </a:bodyPr>
          <a:lstStyle>
            <a:lvl1pPr indent="0" lvl="0" marL="0" rtl="0" algn="ctr">
              <a:spcBef>
                <a:spcPts val="0"/>
              </a:spcBef>
              <a:buNone/>
              <a:defRPr b="1" i="0" sz="1400" u="none" cap="none" strike="noStrike">
                <a:solidFill>
                  <a:srgbClr val="FFFFFF"/>
                </a:solidFill>
                <a:latin typeface="Twentieth Century"/>
                <a:ea typeface="Twentieth Century"/>
                <a:cs typeface="Twentieth Century"/>
                <a:sym typeface="Twentieth Century"/>
              </a:defRPr>
            </a:lvl1pPr>
            <a:lvl2pPr indent="0" lvl="1" marL="0" rtl="0" algn="ctr">
              <a:spcBef>
                <a:spcPts val="0"/>
              </a:spcBef>
              <a:buNone/>
              <a:defRPr b="1" i="0" sz="1400" u="none" cap="none" strike="noStrike">
                <a:solidFill>
                  <a:srgbClr val="FFFFFF"/>
                </a:solidFill>
                <a:latin typeface="Twentieth Century"/>
                <a:ea typeface="Twentieth Century"/>
                <a:cs typeface="Twentieth Century"/>
                <a:sym typeface="Twentieth Century"/>
              </a:defRPr>
            </a:lvl2pPr>
            <a:lvl3pPr indent="0" lvl="2" marL="0" rtl="0" algn="ctr">
              <a:spcBef>
                <a:spcPts val="0"/>
              </a:spcBef>
              <a:buNone/>
              <a:defRPr b="1" i="0" sz="1400" u="none" cap="none" strike="noStrike">
                <a:solidFill>
                  <a:srgbClr val="FFFFFF"/>
                </a:solidFill>
                <a:latin typeface="Twentieth Century"/>
                <a:ea typeface="Twentieth Century"/>
                <a:cs typeface="Twentieth Century"/>
                <a:sym typeface="Twentieth Century"/>
              </a:defRPr>
            </a:lvl3pPr>
            <a:lvl4pPr indent="0" lvl="3" marL="0" rtl="0" algn="ctr">
              <a:spcBef>
                <a:spcPts val="0"/>
              </a:spcBef>
              <a:buNone/>
              <a:defRPr b="1" i="0" sz="1400" u="none" cap="none" strike="noStrike">
                <a:solidFill>
                  <a:srgbClr val="FFFFFF"/>
                </a:solidFill>
                <a:latin typeface="Twentieth Century"/>
                <a:ea typeface="Twentieth Century"/>
                <a:cs typeface="Twentieth Century"/>
                <a:sym typeface="Twentieth Century"/>
              </a:defRPr>
            </a:lvl4pPr>
            <a:lvl5pPr indent="0" lvl="4" marL="0" rtl="0" algn="ctr">
              <a:spcBef>
                <a:spcPts val="0"/>
              </a:spcBef>
              <a:buNone/>
              <a:defRPr b="1" i="0" sz="1400" u="none" cap="none" strike="noStrike">
                <a:solidFill>
                  <a:srgbClr val="FFFFFF"/>
                </a:solidFill>
                <a:latin typeface="Twentieth Century"/>
                <a:ea typeface="Twentieth Century"/>
                <a:cs typeface="Twentieth Century"/>
                <a:sym typeface="Twentieth Century"/>
              </a:defRPr>
            </a:lvl5pPr>
            <a:lvl6pPr indent="0" lvl="5" marL="0" rtl="0" algn="ctr">
              <a:spcBef>
                <a:spcPts val="0"/>
              </a:spcBef>
              <a:buNone/>
              <a:defRPr b="1" i="0" sz="1400" u="none" cap="none" strike="noStrike">
                <a:solidFill>
                  <a:srgbClr val="FFFFFF"/>
                </a:solidFill>
                <a:latin typeface="Twentieth Century"/>
                <a:ea typeface="Twentieth Century"/>
                <a:cs typeface="Twentieth Century"/>
                <a:sym typeface="Twentieth Century"/>
              </a:defRPr>
            </a:lvl6pPr>
            <a:lvl7pPr indent="0" lvl="6" marL="0" rtl="0" algn="ctr">
              <a:spcBef>
                <a:spcPts val="0"/>
              </a:spcBef>
              <a:buNone/>
              <a:defRPr b="1" i="0" sz="1400" u="none" cap="none" strike="noStrike">
                <a:solidFill>
                  <a:srgbClr val="FFFFFF"/>
                </a:solidFill>
                <a:latin typeface="Twentieth Century"/>
                <a:ea typeface="Twentieth Century"/>
                <a:cs typeface="Twentieth Century"/>
                <a:sym typeface="Twentieth Century"/>
              </a:defRPr>
            </a:lvl7pPr>
            <a:lvl8pPr indent="0" lvl="7" marL="0" rtl="0" algn="ctr">
              <a:spcBef>
                <a:spcPts val="0"/>
              </a:spcBef>
              <a:buNone/>
              <a:defRPr b="1" i="0" sz="1400" u="none" cap="none" strike="noStrike">
                <a:solidFill>
                  <a:srgbClr val="FFFFFF"/>
                </a:solidFill>
                <a:latin typeface="Twentieth Century"/>
                <a:ea typeface="Twentieth Century"/>
                <a:cs typeface="Twentieth Century"/>
                <a:sym typeface="Twentieth Century"/>
              </a:defRPr>
            </a:lvl8pPr>
            <a:lvl9pPr indent="0" lvl="8" marL="0" rtl="0" algn="ctr">
              <a:spcBef>
                <a:spcPts val="0"/>
              </a:spcBef>
              <a:buNone/>
              <a:defRPr b="1" i="0" sz="1400" u="none" cap="none" strike="noStrike">
                <a:solidFill>
                  <a:srgbClr val="FFFFFF"/>
                </a:solidFill>
                <a:latin typeface="Twentieth Century"/>
                <a:ea typeface="Twentieth Century"/>
                <a:cs typeface="Twentieth Century"/>
                <a:sym typeface="Twentieth Century"/>
              </a:defRPr>
            </a:lvl9pPr>
          </a:lstStyle>
          <a:p>
            <a:pPr indent="0" lvl="0" marL="0" rtl="0" algn="ctr">
              <a:spcBef>
                <a:spcPts val="0"/>
              </a:spcBef>
              <a:spcAft>
                <a:spcPts val="0"/>
              </a:spcAft>
              <a:buNone/>
            </a:pPr>
            <a:fld id="{00000000-1234-1234-1234-123412341234}" type="slidenum">
              <a:rPr lang="ru"/>
              <a:t>‹#›</a:t>
            </a:fld>
            <a:endParaRPr/>
          </a:p>
        </p:txBody>
      </p:sp>
      <p:sp>
        <p:nvSpPr>
          <p:cNvPr id="56" name="Google Shape;56;p14"/>
          <p:cNvSpPr txBox="1"/>
          <p:nvPr>
            <p:ph idx="1" type="body"/>
          </p:nvPr>
        </p:nvSpPr>
        <p:spPr>
          <a:xfrm>
            <a:off x="612648" y="1200150"/>
            <a:ext cx="8153400" cy="3372000"/>
          </a:xfrm>
          <a:prstGeom prst="rect">
            <a:avLst/>
          </a:prstGeom>
          <a:noFill/>
          <a:ln>
            <a:noFill/>
          </a:ln>
        </p:spPr>
        <p:txBody>
          <a:bodyPr anchorCtr="0" anchor="t" bIns="45700" lIns="91425" spcFirstLastPara="1" rIns="91425" wrap="square" tIns="45700">
            <a:normAutofit/>
          </a:bodyPr>
          <a:lstStyle>
            <a:lvl1pPr indent="-297180" lvl="0" marL="457200" rtl="0" algn="l">
              <a:spcBef>
                <a:spcPts val="700"/>
              </a:spcBef>
              <a:spcAft>
                <a:spcPts val="0"/>
              </a:spcAft>
              <a:buSzPts val="1080"/>
              <a:buChar char="●"/>
              <a:defRPr/>
            </a:lvl1pPr>
            <a:lvl2pPr indent="-308610" lvl="1" marL="914400" rtl="0" algn="l">
              <a:spcBef>
                <a:spcPts val="550"/>
              </a:spcBef>
              <a:spcAft>
                <a:spcPts val="0"/>
              </a:spcAft>
              <a:buSzPts val="1260"/>
              <a:buChar char="○"/>
              <a:defRPr/>
            </a:lvl2pPr>
            <a:lvl3pPr indent="-314325" lvl="2" marL="1371600" rtl="0" algn="l">
              <a:spcBef>
                <a:spcPts val="500"/>
              </a:spcBef>
              <a:spcAft>
                <a:spcPts val="0"/>
              </a:spcAft>
              <a:buSzPts val="1350"/>
              <a:buChar char="■"/>
              <a:defRPr/>
            </a:lvl3pPr>
            <a:lvl4pPr indent="-314325" lvl="3" marL="1828800" rtl="0" algn="l">
              <a:spcBef>
                <a:spcPts val="400"/>
              </a:spcBef>
              <a:spcAft>
                <a:spcPts val="0"/>
              </a:spcAft>
              <a:buSzPts val="1350"/>
              <a:buChar char="●"/>
              <a:defRPr/>
            </a:lvl4pPr>
            <a:lvl5pPr indent="-302895" lvl="4" marL="2286000" rtl="0" algn="l">
              <a:spcBef>
                <a:spcPts val="400"/>
              </a:spcBef>
              <a:spcAft>
                <a:spcPts val="0"/>
              </a:spcAft>
              <a:buSzPts val="1170"/>
              <a:buChar char="○"/>
              <a:defRPr/>
            </a:lvl5pPr>
            <a:lvl6pPr indent="-342900" lvl="5" marL="2743200" rtl="0" algn="l">
              <a:spcBef>
                <a:spcPts val="360"/>
              </a:spcBef>
              <a:spcAft>
                <a:spcPts val="0"/>
              </a:spcAft>
              <a:buSzPts val="1800"/>
              <a:buChar char="■"/>
              <a:defRPr/>
            </a:lvl6pPr>
            <a:lvl7pPr indent="-342900" lvl="6" marL="3200400" rtl="0" algn="l">
              <a:spcBef>
                <a:spcPts val="360"/>
              </a:spcBef>
              <a:spcAft>
                <a:spcPts val="0"/>
              </a:spcAft>
              <a:buSzPts val="1800"/>
              <a:buChar char="●"/>
              <a:defRPr/>
            </a:lvl7pPr>
            <a:lvl8pPr indent="-342900" lvl="7" marL="3657600" rtl="0" algn="l">
              <a:spcBef>
                <a:spcPts val="360"/>
              </a:spcBef>
              <a:spcAft>
                <a:spcPts val="0"/>
              </a:spcAft>
              <a:buSzPts val="1800"/>
              <a:buChar char="○"/>
              <a:defRPr/>
            </a:lvl8pPr>
            <a:lvl9pPr indent="-342900" lvl="8" marL="4114800" rtl="0" algn="l">
              <a:spcBef>
                <a:spcPts val="360"/>
              </a:spcBef>
              <a:spcAft>
                <a:spcPts val="1600"/>
              </a:spcAft>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1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23.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hyperlink" Target="https://agilemanifesto.org/iso/ru/principles.html"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1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hyperlink" Target="https://www.planitpoker.com/board/#/rooms" TargetMode="External"/><Relationship Id="rId4" Type="http://schemas.openxmlformats.org/officeDocument/2006/relationships/hyperlink" Target="https://www.teleretro.com/"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hyperlink" Target="https://github.com/angular/angular/blob/main/CONTRIBUTING.md" TargetMode="External"/><Relationship Id="rId4" Type="http://schemas.openxmlformats.org/officeDocument/2006/relationships/hyperlink" Target="https://www.conventionalcommits.org/en/v1.0.0/#summary" TargetMode="External"/><Relationship Id="rId5" Type="http://schemas.openxmlformats.org/officeDocument/2006/relationships/hyperlink" Target="https://github.com/ostis-ai/sc-machine/blob/0.6.1/docs/dev/pr.md" TargetMode="External"/><Relationship Id="rId6" Type="http://schemas.openxmlformats.org/officeDocument/2006/relationships/hyperlink" Target="https://medium.com/@sreekanth.thummala/choosing-the-right-git-branching-strategy-a-comparative-analysis-f5e635443423#:~:text=Git%2DFlow%20is%20a%20comprehensive,hotfix%20for%20addressing%20urgent%20issues."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s://google.github.io/styleguide/cppguide.html" TargetMode="External"/><Relationship Id="rId4" Type="http://schemas.openxmlformats.org/officeDocument/2006/relationships/hyperlink" Target="https://peps.python.org/pep-0008/" TargetMode="External"/><Relationship Id="rId5" Type="http://schemas.openxmlformats.org/officeDocument/2006/relationships/hyperlink" Target="https://www.oracle.com/technetwork/java/codeconventions-150003.pdf" TargetMode="External"/><Relationship Id="rId6" Type="http://schemas.openxmlformats.org/officeDocument/2006/relationships/hyperlink" Target="https://github.com/ostis-ai/sc-machine/blob/main/docs/dev/codestyle.md" TargetMode="External"/><Relationship Id="rId7" Type="http://schemas.openxmlformats.org/officeDocument/2006/relationships/hyperlink" Target="https://github.com/ostis-ai/sc-machine/blob/main/docs/dev/codestyle.md"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3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2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3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3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3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3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a:t>Методологии разработки</a:t>
            </a:r>
            <a:endParaRPr/>
          </a:p>
        </p:txBody>
      </p:sp>
      <p:sp>
        <p:nvSpPr>
          <p:cNvPr id="62" name="Google Shape;62;p1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8" name="Shape 108"/>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8" name="Shape 118"/>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3" name="Shape 123"/>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8" name="Shape 128"/>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3" name="Shape 133"/>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8" name="Shape 138"/>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3" name="Shape 143"/>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148" name="Shape 148"/>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ru" sz="3600">
                <a:solidFill>
                  <a:srgbClr val="134F5C"/>
                </a:solidFill>
                <a:latin typeface="Alegreya ExtraBold"/>
                <a:ea typeface="Alegreya ExtraBold"/>
                <a:cs typeface="Alegreya ExtraBold"/>
                <a:sym typeface="Alegreya ExtraBold"/>
              </a:rPr>
              <a:t>Этап проектирования</a:t>
            </a:r>
            <a:endParaRPr sz="3600">
              <a:solidFill>
                <a:srgbClr val="134F5C"/>
              </a:solidFill>
              <a:latin typeface="Alegreya ExtraBold"/>
              <a:ea typeface="Alegreya ExtraBold"/>
              <a:cs typeface="Alegreya ExtraBold"/>
              <a:sym typeface="Alegreya ExtraBold"/>
            </a:endParaRPr>
          </a:p>
        </p:txBody>
      </p:sp>
      <p:sp>
        <p:nvSpPr>
          <p:cNvPr id="154" name="Google Shape;154;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1600"/>
              </a:spcBef>
              <a:spcAft>
                <a:spcPts val="0"/>
              </a:spcAft>
              <a:buClr>
                <a:srgbClr val="134F5C"/>
              </a:buClr>
              <a:buSzPts val="2000"/>
              <a:buFont typeface="Alegreya"/>
              <a:buChar char="●"/>
            </a:pPr>
            <a:r>
              <a:rPr lang="ru" sz="2000">
                <a:solidFill>
                  <a:srgbClr val="134F5C"/>
                </a:solidFill>
                <a:latin typeface="Alegreya"/>
                <a:ea typeface="Alegreya"/>
                <a:cs typeface="Alegreya"/>
                <a:sym typeface="Alegreya"/>
              </a:rPr>
              <a:t>Архитектура</a:t>
            </a:r>
            <a:endParaRPr sz="2000">
              <a:solidFill>
                <a:srgbClr val="134F5C"/>
              </a:solidFill>
              <a:latin typeface="Alegreya"/>
              <a:ea typeface="Alegreya"/>
              <a:cs typeface="Alegreya"/>
              <a:sym typeface="Alegreya"/>
            </a:endParaRPr>
          </a:p>
          <a:p>
            <a:pPr indent="-355600" lvl="0" marL="457200" rtl="0" algn="l">
              <a:lnSpc>
                <a:spcPct val="115000"/>
              </a:lnSpc>
              <a:spcBef>
                <a:spcPts val="0"/>
              </a:spcBef>
              <a:spcAft>
                <a:spcPts val="0"/>
              </a:spcAft>
              <a:buClr>
                <a:srgbClr val="134F5C"/>
              </a:buClr>
              <a:buSzPts val="2000"/>
              <a:buFont typeface="Alegreya"/>
              <a:buChar char="●"/>
            </a:pPr>
            <a:r>
              <a:rPr lang="ru" sz="2000">
                <a:solidFill>
                  <a:srgbClr val="134F5C"/>
                </a:solidFill>
                <a:latin typeface="Alegreya"/>
                <a:ea typeface="Alegreya"/>
                <a:cs typeface="Alegreya"/>
                <a:sym typeface="Alegreya"/>
              </a:rPr>
              <a:t>Модель представления 4+1 </a:t>
            </a:r>
            <a:endParaRPr sz="2000">
              <a:solidFill>
                <a:srgbClr val="134F5C"/>
              </a:solidFill>
              <a:latin typeface="Alegreya"/>
              <a:ea typeface="Alegreya"/>
              <a:cs typeface="Alegreya"/>
              <a:sym typeface="Alegrey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ru" sz="3600">
                <a:solidFill>
                  <a:srgbClr val="134F5C"/>
                </a:solidFill>
                <a:latin typeface="Alegreya ExtraBold"/>
                <a:ea typeface="Alegreya ExtraBold"/>
                <a:cs typeface="Alegreya ExtraBold"/>
                <a:sym typeface="Alegreya ExtraBold"/>
              </a:rPr>
              <a:t>Основные этапы</a:t>
            </a:r>
            <a:endParaRPr sz="3600">
              <a:solidFill>
                <a:srgbClr val="134F5C"/>
              </a:solidFill>
              <a:latin typeface="Alegreya ExtraBold"/>
              <a:ea typeface="Alegreya ExtraBold"/>
              <a:cs typeface="Alegreya ExtraBold"/>
              <a:sym typeface="Alegreya ExtraBold"/>
            </a:endParaRPr>
          </a:p>
        </p:txBody>
      </p:sp>
      <p:sp>
        <p:nvSpPr>
          <p:cNvPr id="68" name="Google Shape;68;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1600"/>
              </a:spcBef>
              <a:spcAft>
                <a:spcPts val="0"/>
              </a:spcAft>
              <a:buClr>
                <a:srgbClr val="134F5C"/>
              </a:buClr>
              <a:buSzPts val="2400"/>
              <a:buFont typeface="Alegreya"/>
              <a:buAutoNum type="arabicPeriod"/>
            </a:pPr>
            <a:r>
              <a:rPr lang="ru" sz="2400">
                <a:solidFill>
                  <a:srgbClr val="134F5C"/>
                </a:solidFill>
                <a:latin typeface="Alegreya"/>
                <a:ea typeface="Alegreya"/>
                <a:cs typeface="Alegreya"/>
                <a:sym typeface="Alegreya"/>
              </a:rPr>
              <a:t>Анализ</a:t>
            </a:r>
            <a:endParaRPr sz="2400">
              <a:solidFill>
                <a:srgbClr val="134F5C"/>
              </a:solidFill>
              <a:latin typeface="Alegreya"/>
              <a:ea typeface="Alegreya"/>
              <a:cs typeface="Alegreya"/>
              <a:sym typeface="Alegreya"/>
            </a:endParaRPr>
          </a:p>
          <a:p>
            <a:pPr indent="-381000" lvl="0" marL="457200" rtl="0" algn="l">
              <a:lnSpc>
                <a:spcPct val="115000"/>
              </a:lnSpc>
              <a:spcBef>
                <a:spcPts val="0"/>
              </a:spcBef>
              <a:spcAft>
                <a:spcPts val="0"/>
              </a:spcAft>
              <a:buClr>
                <a:srgbClr val="134F5C"/>
              </a:buClr>
              <a:buSzPts val="2400"/>
              <a:buFont typeface="Alegreya"/>
              <a:buAutoNum type="arabicPeriod"/>
            </a:pPr>
            <a:r>
              <a:rPr lang="ru" sz="2400">
                <a:solidFill>
                  <a:srgbClr val="134F5C"/>
                </a:solidFill>
                <a:latin typeface="Alegreya"/>
                <a:ea typeface="Alegreya"/>
                <a:cs typeface="Alegreya"/>
                <a:sym typeface="Alegreya"/>
              </a:rPr>
              <a:t>Проектирование</a:t>
            </a:r>
            <a:endParaRPr sz="2400">
              <a:solidFill>
                <a:srgbClr val="134F5C"/>
              </a:solidFill>
              <a:latin typeface="Alegreya"/>
              <a:ea typeface="Alegreya"/>
              <a:cs typeface="Alegreya"/>
              <a:sym typeface="Alegreya"/>
            </a:endParaRPr>
          </a:p>
          <a:p>
            <a:pPr indent="-381000" lvl="0" marL="457200" rtl="0" algn="l">
              <a:lnSpc>
                <a:spcPct val="115000"/>
              </a:lnSpc>
              <a:spcBef>
                <a:spcPts val="0"/>
              </a:spcBef>
              <a:spcAft>
                <a:spcPts val="0"/>
              </a:spcAft>
              <a:buClr>
                <a:srgbClr val="134F5C"/>
              </a:buClr>
              <a:buSzPts val="2400"/>
              <a:buFont typeface="Alegreya"/>
              <a:buAutoNum type="arabicPeriod"/>
            </a:pPr>
            <a:r>
              <a:rPr lang="ru" sz="2400">
                <a:solidFill>
                  <a:srgbClr val="134F5C"/>
                </a:solidFill>
                <a:latin typeface="Alegreya"/>
                <a:ea typeface="Alegreya"/>
                <a:cs typeface="Alegreya"/>
                <a:sym typeface="Alegreya"/>
              </a:rPr>
              <a:t>Разработка</a:t>
            </a:r>
            <a:endParaRPr sz="2400">
              <a:solidFill>
                <a:srgbClr val="134F5C"/>
              </a:solidFill>
              <a:latin typeface="Alegreya"/>
              <a:ea typeface="Alegreya"/>
              <a:cs typeface="Alegreya"/>
              <a:sym typeface="Alegreya"/>
            </a:endParaRPr>
          </a:p>
          <a:p>
            <a:pPr indent="-381000" lvl="0" marL="457200" rtl="0" algn="l">
              <a:lnSpc>
                <a:spcPct val="115000"/>
              </a:lnSpc>
              <a:spcBef>
                <a:spcPts val="0"/>
              </a:spcBef>
              <a:spcAft>
                <a:spcPts val="0"/>
              </a:spcAft>
              <a:buClr>
                <a:srgbClr val="134F5C"/>
              </a:buClr>
              <a:buSzPts val="2400"/>
              <a:buFont typeface="Alegreya"/>
              <a:buAutoNum type="arabicPeriod"/>
            </a:pPr>
            <a:r>
              <a:rPr lang="ru" sz="2400">
                <a:solidFill>
                  <a:srgbClr val="134F5C"/>
                </a:solidFill>
                <a:latin typeface="Alegreya"/>
                <a:ea typeface="Alegreya"/>
                <a:cs typeface="Alegreya"/>
                <a:sym typeface="Alegreya"/>
              </a:rPr>
              <a:t>Тестирование</a:t>
            </a:r>
            <a:endParaRPr sz="2400">
              <a:solidFill>
                <a:srgbClr val="134F5C"/>
              </a:solidFill>
              <a:latin typeface="Alegreya"/>
              <a:ea typeface="Alegreya"/>
              <a:cs typeface="Alegreya"/>
              <a:sym typeface="Alegreya"/>
            </a:endParaRPr>
          </a:p>
          <a:p>
            <a:pPr indent="-381000" lvl="0" marL="457200" rtl="0" algn="l">
              <a:lnSpc>
                <a:spcPct val="115000"/>
              </a:lnSpc>
              <a:spcBef>
                <a:spcPts val="0"/>
              </a:spcBef>
              <a:spcAft>
                <a:spcPts val="0"/>
              </a:spcAft>
              <a:buClr>
                <a:srgbClr val="134F5C"/>
              </a:buClr>
              <a:buSzPts val="2400"/>
              <a:buFont typeface="Alegreya"/>
              <a:buAutoNum type="arabicPeriod"/>
            </a:pPr>
            <a:r>
              <a:rPr lang="ru" sz="2400">
                <a:solidFill>
                  <a:srgbClr val="134F5C"/>
                </a:solidFill>
                <a:latin typeface="Alegreya"/>
                <a:ea typeface="Alegreya"/>
                <a:cs typeface="Alegreya"/>
                <a:sym typeface="Alegreya"/>
              </a:rPr>
              <a:t>Внедрение</a:t>
            </a:r>
            <a:endParaRPr sz="2400">
              <a:solidFill>
                <a:srgbClr val="134F5C"/>
              </a:solidFill>
              <a:latin typeface="Alegreya"/>
              <a:ea typeface="Alegreya"/>
              <a:cs typeface="Alegreya"/>
              <a:sym typeface="Alegrey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159" name="Shape 159"/>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164" name="Shape 164"/>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169" name="Shape 169"/>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174" name="Shape 174"/>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179" name="Shape 179"/>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184" name="Shape 184"/>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ru" sz="3600">
                <a:solidFill>
                  <a:srgbClr val="134F5C"/>
                </a:solidFill>
                <a:latin typeface="Alegreya ExtraBold"/>
                <a:ea typeface="Alegreya ExtraBold"/>
                <a:cs typeface="Alegreya ExtraBold"/>
                <a:sym typeface="Alegreya ExtraBold"/>
              </a:rPr>
              <a:t>Этап разработки</a:t>
            </a:r>
            <a:endParaRPr sz="3600">
              <a:solidFill>
                <a:srgbClr val="134F5C"/>
              </a:solidFill>
              <a:latin typeface="Alegreya ExtraBold"/>
              <a:ea typeface="Alegreya ExtraBold"/>
              <a:cs typeface="Alegreya ExtraBold"/>
              <a:sym typeface="Alegreya ExtraBold"/>
            </a:endParaRPr>
          </a:p>
        </p:txBody>
      </p:sp>
      <p:sp>
        <p:nvSpPr>
          <p:cNvPr id="190" name="Google Shape;190;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1600"/>
              </a:spcBef>
              <a:spcAft>
                <a:spcPts val="0"/>
              </a:spcAft>
              <a:buClr>
                <a:srgbClr val="134F5C"/>
              </a:buClr>
              <a:buSzPts val="2000"/>
              <a:buFont typeface="Alegreya"/>
              <a:buChar char="●"/>
            </a:pPr>
            <a:r>
              <a:rPr lang="ru" sz="2000">
                <a:solidFill>
                  <a:srgbClr val="134F5C"/>
                </a:solidFill>
                <a:latin typeface="Alegreya"/>
                <a:ea typeface="Alegreya"/>
                <a:cs typeface="Alegreya"/>
                <a:sym typeface="Alegreya"/>
              </a:rPr>
              <a:t>Методология разработки (затрагивает все этапы, не только разработку)</a:t>
            </a:r>
            <a:endParaRPr sz="2000">
              <a:solidFill>
                <a:srgbClr val="134F5C"/>
              </a:solidFill>
              <a:latin typeface="Alegreya"/>
              <a:ea typeface="Alegreya"/>
              <a:cs typeface="Alegreya"/>
              <a:sym typeface="Alegreya"/>
            </a:endParaRPr>
          </a:p>
          <a:p>
            <a:pPr indent="-355600" lvl="0" marL="457200" rtl="0" algn="l">
              <a:lnSpc>
                <a:spcPct val="115000"/>
              </a:lnSpc>
              <a:spcBef>
                <a:spcPts val="0"/>
              </a:spcBef>
              <a:spcAft>
                <a:spcPts val="0"/>
              </a:spcAft>
              <a:buClr>
                <a:srgbClr val="134F5C"/>
              </a:buClr>
              <a:buSzPts val="2000"/>
              <a:buFont typeface="Alegreya"/>
              <a:buChar char="●"/>
            </a:pPr>
            <a:r>
              <a:rPr lang="ru" sz="2000">
                <a:solidFill>
                  <a:srgbClr val="134F5C"/>
                </a:solidFill>
                <a:latin typeface="Alegreya"/>
                <a:ea typeface="Alegreya"/>
                <a:cs typeface="Alegreya"/>
                <a:sym typeface="Alegreya"/>
              </a:rPr>
              <a:t>Каналы связи</a:t>
            </a:r>
            <a:endParaRPr sz="2000">
              <a:solidFill>
                <a:srgbClr val="134F5C"/>
              </a:solidFill>
              <a:latin typeface="Alegreya"/>
              <a:ea typeface="Alegreya"/>
              <a:cs typeface="Alegreya"/>
              <a:sym typeface="Alegreya"/>
            </a:endParaRPr>
          </a:p>
          <a:p>
            <a:pPr indent="-355600" lvl="0" marL="457200" rtl="0" algn="l">
              <a:lnSpc>
                <a:spcPct val="115000"/>
              </a:lnSpc>
              <a:spcBef>
                <a:spcPts val="0"/>
              </a:spcBef>
              <a:spcAft>
                <a:spcPts val="0"/>
              </a:spcAft>
              <a:buClr>
                <a:srgbClr val="134F5C"/>
              </a:buClr>
              <a:buSzPts val="2000"/>
              <a:buFont typeface="Alegreya"/>
              <a:buChar char="●"/>
            </a:pPr>
            <a:r>
              <a:rPr lang="ru" sz="2000">
                <a:solidFill>
                  <a:srgbClr val="134F5C"/>
                </a:solidFill>
                <a:latin typeface="Alegreya"/>
                <a:ea typeface="Alegreya"/>
                <a:cs typeface="Alegreya"/>
                <a:sym typeface="Alegreya"/>
              </a:rPr>
              <a:t>Системы контроля версий и хостинг кода</a:t>
            </a:r>
            <a:endParaRPr sz="2000">
              <a:solidFill>
                <a:srgbClr val="134F5C"/>
              </a:solidFill>
              <a:latin typeface="Alegreya"/>
              <a:ea typeface="Alegreya"/>
              <a:cs typeface="Alegreya"/>
              <a:sym typeface="Alegreya"/>
            </a:endParaRPr>
          </a:p>
          <a:p>
            <a:pPr indent="-355600" lvl="0" marL="457200" rtl="0" algn="l">
              <a:spcBef>
                <a:spcPts val="0"/>
              </a:spcBef>
              <a:spcAft>
                <a:spcPts val="0"/>
              </a:spcAft>
              <a:buClr>
                <a:srgbClr val="134F5C"/>
              </a:buClr>
              <a:buSzPts val="2000"/>
              <a:buFont typeface="Alegreya"/>
              <a:buChar char="●"/>
            </a:pPr>
            <a:r>
              <a:rPr lang="ru" sz="2000">
                <a:solidFill>
                  <a:srgbClr val="134F5C"/>
                </a:solidFill>
                <a:latin typeface="Alegreya"/>
                <a:ea typeface="Alegreya"/>
                <a:cs typeface="Alegreya"/>
                <a:sym typeface="Alegreya"/>
              </a:rPr>
              <a:t>Branching &amp; Release Strategy</a:t>
            </a:r>
            <a:endParaRPr sz="2000">
              <a:solidFill>
                <a:srgbClr val="134F5C"/>
              </a:solidFill>
              <a:latin typeface="Alegreya"/>
              <a:ea typeface="Alegreya"/>
              <a:cs typeface="Alegreya"/>
              <a:sym typeface="Alegreya"/>
            </a:endParaRPr>
          </a:p>
          <a:p>
            <a:pPr indent="-355600" lvl="0" marL="457200" rtl="0" algn="l">
              <a:spcBef>
                <a:spcPts val="0"/>
              </a:spcBef>
              <a:spcAft>
                <a:spcPts val="0"/>
              </a:spcAft>
              <a:buClr>
                <a:srgbClr val="134F5C"/>
              </a:buClr>
              <a:buSzPts val="2000"/>
              <a:buFont typeface="Alegreya"/>
              <a:buChar char="●"/>
            </a:pPr>
            <a:r>
              <a:rPr lang="ru" sz="2000">
                <a:solidFill>
                  <a:srgbClr val="134F5C"/>
                </a:solidFill>
                <a:latin typeface="Alegreya"/>
                <a:ea typeface="Alegreya"/>
                <a:cs typeface="Alegreya"/>
                <a:sym typeface="Alegreya"/>
              </a:rPr>
              <a:t>Документация проекта</a:t>
            </a:r>
            <a:endParaRPr sz="2000">
              <a:solidFill>
                <a:srgbClr val="134F5C"/>
              </a:solidFill>
              <a:latin typeface="Alegreya"/>
              <a:ea typeface="Alegreya"/>
              <a:cs typeface="Alegreya"/>
              <a:sym typeface="Alegreya"/>
            </a:endParaRPr>
          </a:p>
          <a:p>
            <a:pPr indent="-355600" lvl="0" marL="457200" rtl="0" algn="l">
              <a:lnSpc>
                <a:spcPct val="115000"/>
              </a:lnSpc>
              <a:spcBef>
                <a:spcPts val="0"/>
              </a:spcBef>
              <a:spcAft>
                <a:spcPts val="0"/>
              </a:spcAft>
              <a:buClr>
                <a:srgbClr val="134F5C"/>
              </a:buClr>
              <a:buSzPts val="2000"/>
              <a:buFont typeface="Alegreya"/>
              <a:buChar char="●"/>
            </a:pPr>
            <a:r>
              <a:rPr lang="ru" sz="2000">
                <a:solidFill>
                  <a:srgbClr val="134F5C"/>
                </a:solidFill>
                <a:latin typeface="Alegreya"/>
                <a:ea typeface="Alegreya"/>
                <a:cs typeface="Alegreya"/>
                <a:sym typeface="Alegreya"/>
              </a:rPr>
              <a:t>Code Convention</a:t>
            </a:r>
            <a:endParaRPr sz="2000">
              <a:solidFill>
                <a:srgbClr val="134F5C"/>
              </a:solidFill>
              <a:latin typeface="Alegreya"/>
              <a:ea typeface="Alegreya"/>
              <a:cs typeface="Alegreya"/>
              <a:sym typeface="Alegreya"/>
            </a:endParaRPr>
          </a:p>
          <a:p>
            <a:pPr indent="-355600" lvl="0" marL="457200" rtl="0" algn="l">
              <a:spcBef>
                <a:spcPts val="0"/>
              </a:spcBef>
              <a:spcAft>
                <a:spcPts val="0"/>
              </a:spcAft>
              <a:buClr>
                <a:srgbClr val="134F5C"/>
              </a:buClr>
              <a:buSzPts val="2000"/>
              <a:buFont typeface="Alegreya"/>
              <a:buChar char="●"/>
            </a:pPr>
            <a:r>
              <a:rPr lang="ru" sz="2000">
                <a:solidFill>
                  <a:srgbClr val="134F5C"/>
                </a:solidFill>
                <a:latin typeface="Alegreya"/>
                <a:ea typeface="Alegreya"/>
                <a:cs typeface="Alegreya"/>
                <a:sym typeface="Alegreya"/>
              </a:rPr>
              <a:t>Code Review</a:t>
            </a:r>
            <a:endParaRPr sz="2000">
              <a:solidFill>
                <a:srgbClr val="134F5C"/>
              </a:solidFill>
              <a:latin typeface="Alegreya"/>
              <a:ea typeface="Alegreya"/>
              <a:cs typeface="Alegreya"/>
              <a:sym typeface="Alegreya"/>
            </a:endParaRPr>
          </a:p>
          <a:p>
            <a:pPr indent="-355600" lvl="0" marL="457200" rtl="0" algn="l">
              <a:lnSpc>
                <a:spcPct val="115000"/>
              </a:lnSpc>
              <a:spcBef>
                <a:spcPts val="0"/>
              </a:spcBef>
              <a:spcAft>
                <a:spcPts val="0"/>
              </a:spcAft>
              <a:buClr>
                <a:srgbClr val="134F5C"/>
              </a:buClr>
              <a:buSzPts val="2000"/>
              <a:buFont typeface="Alegreya"/>
              <a:buChar char="●"/>
            </a:pPr>
            <a:r>
              <a:rPr lang="ru" sz="2000">
                <a:solidFill>
                  <a:srgbClr val="134F5C"/>
                </a:solidFill>
                <a:latin typeface="Alegreya"/>
                <a:ea typeface="Alegreya"/>
                <a:cs typeface="Alegreya"/>
                <a:sym typeface="Alegreya"/>
              </a:rPr>
              <a:t>Тестирование, TDD (Test Driven Development)</a:t>
            </a:r>
            <a:endParaRPr sz="2000">
              <a:solidFill>
                <a:srgbClr val="134F5C"/>
              </a:solidFill>
              <a:latin typeface="Alegreya"/>
              <a:ea typeface="Alegreya"/>
              <a:cs typeface="Alegreya"/>
              <a:sym typeface="Alegreya"/>
            </a:endParaRPr>
          </a:p>
          <a:p>
            <a:pPr indent="-355600" lvl="0" marL="457200" rtl="0" algn="l">
              <a:lnSpc>
                <a:spcPct val="115000"/>
              </a:lnSpc>
              <a:spcBef>
                <a:spcPts val="0"/>
              </a:spcBef>
              <a:spcAft>
                <a:spcPts val="0"/>
              </a:spcAft>
              <a:buClr>
                <a:srgbClr val="134F5C"/>
              </a:buClr>
              <a:buSzPts val="2000"/>
              <a:buFont typeface="Alegreya"/>
              <a:buChar char="●"/>
            </a:pPr>
            <a:r>
              <a:rPr lang="ru" sz="2000">
                <a:solidFill>
                  <a:srgbClr val="134F5C"/>
                </a:solidFill>
                <a:latin typeface="Alegreya"/>
                <a:ea typeface="Alegreya"/>
                <a:cs typeface="Alegreya"/>
                <a:sym typeface="Alegreya"/>
              </a:rPr>
              <a:t>Continuous Integration / Delivery Integration </a:t>
            </a:r>
            <a:endParaRPr sz="2000">
              <a:solidFill>
                <a:srgbClr val="134F5C"/>
              </a:solidFill>
              <a:latin typeface="Alegreya"/>
              <a:ea typeface="Alegreya"/>
              <a:cs typeface="Alegreya"/>
              <a:sym typeface="Alegrey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41"/>
          <p:cNvSpPr txBox="1"/>
          <p:nvPr>
            <p:ph type="title"/>
          </p:nvPr>
        </p:nvSpPr>
        <p:spPr>
          <a:xfrm>
            <a:off x="612648" y="171450"/>
            <a:ext cx="8153400" cy="743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800"/>
              <a:buFont typeface="Arial"/>
              <a:buNone/>
            </a:pPr>
            <a:r>
              <a:rPr lang="ru" sz="3600">
                <a:solidFill>
                  <a:srgbClr val="134F5C"/>
                </a:solidFill>
                <a:latin typeface="Alegreya ExtraBold"/>
                <a:ea typeface="Alegreya ExtraBold"/>
                <a:cs typeface="Alegreya ExtraBold"/>
                <a:sym typeface="Alegreya ExtraBold"/>
              </a:rPr>
              <a:t>Методология разработки</a:t>
            </a:r>
            <a:endParaRPr/>
          </a:p>
        </p:txBody>
      </p:sp>
      <p:sp>
        <p:nvSpPr>
          <p:cNvPr id="196" name="Google Shape;196;p41"/>
          <p:cNvSpPr txBox="1"/>
          <p:nvPr>
            <p:ph idx="1" type="body"/>
          </p:nvPr>
        </p:nvSpPr>
        <p:spPr>
          <a:xfrm>
            <a:off x="612648" y="1360140"/>
            <a:ext cx="8153400" cy="3372000"/>
          </a:xfrm>
          <a:prstGeom prst="rect">
            <a:avLst/>
          </a:prstGeom>
          <a:noFill/>
          <a:ln>
            <a:noFill/>
          </a:ln>
        </p:spPr>
        <p:txBody>
          <a:bodyPr anchorCtr="0" anchor="t" bIns="45700" lIns="91425" spcFirstLastPara="1" rIns="91425" wrap="square" tIns="45700">
            <a:normAutofit/>
          </a:bodyPr>
          <a:lstStyle/>
          <a:p>
            <a:pPr indent="-320040" lvl="0" marL="320040" rtl="0" algn="l">
              <a:spcBef>
                <a:spcPts val="0"/>
              </a:spcBef>
              <a:spcAft>
                <a:spcPts val="0"/>
              </a:spcAft>
              <a:buClr>
                <a:srgbClr val="134F5C"/>
              </a:buClr>
              <a:buSzPts val="1740"/>
              <a:buChar char="●"/>
            </a:pPr>
            <a:r>
              <a:rPr b="1" lang="ru">
                <a:solidFill>
                  <a:srgbClr val="134F5C"/>
                </a:solidFill>
              </a:rPr>
              <a:t>Методология разработки ПО</a:t>
            </a:r>
            <a:r>
              <a:rPr lang="ru">
                <a:solidFill>
                  <a:srgbClr val="134F5C"/>
                </a:solidFill>
              </a:rPr>
              <a:t> – это совокупность принципов, идей, понятий, методов, способов и средств, определяющих стиль разработки ПО.</a:t>
            </a:r>
            <a:endParaRPr>
              <a:solidFill>
                <a:srgbClr val="134F5C"/>
              </a:solidFill>
            </a:endParaRPr>
          </a:p>
          <a:p>
            <a:pPr indent="-320040" lvl="0" marL="320040" rtl="0" algn="l">
              <a:spcBef>
                <a:spcPts val="700"/>
              </a:spcBef>
              <a:spcAft>
                <a:spcPts val="0"/>
              </a:spcAft>
              <a:buSzPts val="1740"/>
              <a:buNone/>
            </a:pPr>
            <a:r>
              <a:t/>
            </a:r>
            <a:endParaRPr>
              <a:solidFill>
                <a:srgbClr val="134F5C"/>
              </a:solidFill>
            </a:endParaRPr>
          </a:p>
          <a:p>
            <a:pPr indent="-320040" lvl="0" marL="320040" rtl="0" algn="l">
              <a:spcBef>
                <a:spcPts val="700"/>
              </a:spcBef>
              <a:spcAft>
                <a:spcPts val="0"/>
              </a:spcAft>
              <a:buClr>
                <a:srgbClr val="134F5C"/>
              </a:buClr>
              <a:buSzPts val="1740"/>
              <a:buChar char="●"/>
            </a:pPr>
            <a:r>
              <a:rPr lang="ru">
                <a:solidFill>
                  <a:srgbClr val="134F5C"/>
                </a:solidFill>
              </a:rPr>
              <a:t>Выбор методологии </a:t>
            </a:r>
            <a:r>
              <a:rPr b="1" lang="ru">
                <a:solidFill>
                  <a:srgbClr val="134F5C"/>
                </a:solidFill>
              </a:rPr>
              <a:t>зависит от</a:t>
            </a:r>
            <a:r>
              <a:rPr lang="ru">
                <a:solidFill>
                  <a:srgbClr val="134F5C"/>
                </a:solidFill>
              </a:rPr>
              <a:t>:</a:t>
            </a:r>
            <a:endParaRPr>
              <a:solidFill>
                <a:srgbClr val="134F5C"/>
              </a:solidFill>
            </a:endParaRPr>
          </a:p>
          <a:p>
            <a:pPr indent="-274320" lvl="1" marL="640080" rtl="0" algn="l">
              <a:spcBef>
                <a:spcPts val="550"/>
              </a:spcBef>
              <a:spcAft>
                <a:spcPts val="0"/>
              </a:spcAft>
              <a:buClr>
                <a:srgbClr val="134F5C"/>
              </a:buClr>
              <a:buSzPts val="1820"/>
              <a:buFont typeface="Noto Sans Symbols"/>
              <a:buChar char="✔"/>
            </a:pPr>
            <a:r>
              <a:rPr lang="ru">
                <a:solidFill>
                  <a:srgbClr val="134F5C"/>
                </a:solidFill>
              </a:rPr>
              <a:t>размера команды; </a:t>
            </a:r>
            <a:endParaRPr>
              <a:solidFill>
                <a:srgbClr val="134F5C"/>
              </a:solidFill>
            </a:endParaRPr>
          </a:p>
          <a:p>
            <a:pPr indent="-274320" lvl="1" marL="640080" rtl="0" algn="l">
              <a:spcBef>
                <a:spcPts val="550"/>
              </a:spcBef>
              <a:spcAft>
                <a:spcPts val="0"/>
              </a:spcAft>
              <a:buClr>
                <a:srgbClr val="134F5C"/>
              </a:buClr>
              <a:buSzPts val="1820"/>
              <a:buFont typeface="Noto Sans Symbols"/>
              <a:buChar char="✔"/>
            </a:pPr>
            <a:r>
              <a:rPr lang="ru">
                <a:solidFill>
                  <a:srgbClr val="134F5C"/>
                </a:solidFill>
              </a:rPr>
              <a:t>специфики и сложности проекта;</a:t>
            </a:r>
            <a:endParaRPr>
              <a:solidFill>
                <a:srgbClr val="134F5C"/>
              </a:solidFill>
            </a:endParaRPr>
          </a:p>
          <a:p>
            <a:pPr indent="-274320" lvl="1" marL="640080" rtl="0" algn="l">
              <a:spcBef>
                <a:spcPts val="550"/>
              </a:spcBef>
              <a:spcAft>
                <a:spcPts val="0"/>
              </a:spcAft>
              <a:buClr>
                <a:srgbClr val="134F5C"/>
              </a:buClr>
              <a:buSzPts val="1820"/>
              <a:buFont typeface="Noto Sans Symbols"/>
              <a:buChar char="✔"/>
            </a:pPr>
            <a:r>
              <a:rPr lang="ru">
                <a:solidFill>
                  <a:srgbClr val="134F5C"/>
                </a:solidFill>
              </a:rPr>
              <a:t>стабильности процессов в компании</a:t>
            </a:r>
            <a:endParaRPr>
              <a:solidFill>
                <a:srgbClr val="134F5C"/>
              </a:solidFill>
            </a:endParaRPr>
          </a:p>
          <a:p>
            <a:pPr indent="-274320" lvl="1" marL="640080" rtl="0" algn="l">
              <a:spcBef>
                <a:spcPts val="550"/>
              </a:spcBef>
              <a:spcAft>
                <a:spcPts val="0"/>
              </a:spcAft>
              <a:buClr>
                <a:srgbClr val="134F5C"/>
              </a:buClr>
              <a:buSzPts val="1820"/>
              <a:buFont typeface="Noto Sans Symbols"/>
              <a:buChar char="✔"/>
            </a:pPr>
            <a:r>
              <a:rPr lang="ru">
                <a:solidFill>
                  <a:srgbClr val="134F5C"/>
                </a:solidFill>
              </a:rPr>
              <a:t>личных качеств сотрудников. </a:t>
            </a:r>
            <a:endParaRPr>
              <a:solidFill>
                <a:srgbClr val="134F5C"/>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ru" sz="3600">
                <a:solidFill>
                  <a:srgbClr val="134F5C"/>
                </a:solidFill>
                <a:latin typeface="Alegreya ExtraBold"/>
                <a:ea typeface="Alegreya ExtraBold"/>
                <a:cs typeface="Alegreya ExtraBold"/>
                <a:sym typeface="Alegreya ExtraBold"/>
              </a:rPr>
              <a:t>Методология разработки</a:t>
            </a:r>
            <a:endParaRPr sz="3600">
              <a:solidFill>
                <a:srgbClr val="134F5C"/>
              </a:solidFill>
              <a:latin typeface="Alegreya ExtraBold"/>
              <a:ea typeface="Alegreya ExtraBold"/>
              <a:cs typeface="Alegreya ExtraBold"/>
              <a:sym typeface="Alegreya ExtraBold"/>
            </a:endParaRPr>
          </a:p>
        </p:txBody>
      </p:sp>
      <p:sp>
        <p:nvSpPr>
          <p:cNvPr id="202" name="Google Shape;202;p4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1600"/>
              </a:spcBef>
              <a:spcAft>
                <a:spcPts val="0"/>
              </a:spcAft>
              <a:buClr>
                <a:srgbClr val="134F5C"/>
              </a:buClr>
              <a:buSzPts val="2000"/>
              <a:buFont typeface="Alegreya"/>
              <a:buChar char="●"/>
            </a:pPr>
            <a:r>
              <a:rPr lang="ru" sz="2000">
                <a:solidFill>
                  <a:srgbClr val="134F5C"/>
                </a:solidFill>
                <a:latin typeface="Alegreya"/>
                <a:ea typeface="Alegreya"/>
                <a:cs typeface="Alegreya"/>
                <a:sym typeface="Alegreya"/>
              </a:rPr>
              <a:t>«Waterfall Model» (каскадная модель или «водопад</a:t>
            </a:r>
            <a:r>
              <a:rPr lang="ru" sz="2000">
                <a:solidFill>
                  <a:srgbClr val="134F5C"/>
                </a:solidFill>
                <a:latin typeface="Alegreya"/>
                <a:ea typeface="Alegreya"/>
                <a:cs typeface="Alegreya"/>
                <a:sym typeface="Alegreya"/>
              </a:rPr>
              <a:t>»)</a:t>
            </a:r>
            <a:endParaRPr sz="2000">
              <a:solidFill>
                <a:srgbClr val="134F5C"/>
              </a:solidFill>
              <a:latin typeface="Alegreya"/>
              <a:ea typeface="Alegreya"/>
              <a:cs typeface="Alegreya"/>
              <a:sym typeface="Alegreya"/>
            </a:endParaRPr>
          </a:p>
          <a:p>
            <a:pPr indent="-355600" lvl="0" marL="457200" rtl="0" algn="l">
              <a:spcBef>
                <a:spcPts val="0"/>
              </a:spcBef>
              <a:spcAft>
                <a:spcPts val="0"/>
              </a:spcAft>
              <a:buClr>
                <a:srgbClr val="134F5C"/>
              </a:buClr>
              <a:buSzPts val="2000"/>
              <a:buFont typeface="Alegreya"/>
              <a:buChar char="●"/>
            </a:pPr>
            <a:r>
              <a:rPr lang="ru" sz="2000">
                <a:solidFill>
                  <a:srgbClr val="134F5C"/>
                </a:solidFill>
                <a:latin typeface="Alegreya"/>
                <a:ea typeface="Alegreya"/>
                <a:cs typeface="Alegreya"/>
                <a:sym typeface="Alegreya"/>
              </a:rPr>
              <a:t>«V-Model»</a:t>
            </a:r>
            <a:endParaRPr sz="2000">
              <a:solidFill>
                <a:srgbClr val="134F5C"/>
              </a:solidFill>
              <a:latin typeface="Alegreya"/>
              <a:ea typeface="Alegreya"/>
              <a:cs typeface="Alegreya"/>
              <a:sym typeface="Alegreya"/>
            </a:endParaRPr>
          </a:p>
          <a:p>
            <a:pPr indent="-355600" lvl="0" marL="457200" rtl="0" algn="l">
              <a:lnSpc>
                <a:spcPct val="115000"/>
              </a:lnSpc>
              <a:spcBef>
                <a:spcPts val="0"/>
              </a:spcBef>
              <a:spcAft>
                <a:spcPts val="0"/>
              </a:spcAft>
              <a:buClr>
                <a:srgbClr val="134F5C"/>
              </a:buClr>
              <a:buSzPts val="2000"/>
              <a:buFont typeface="Alegreya"/>
              <a:buChar char="●"/>
            </a:pPr>
            <a:r>
              <a:rPr lang="ru" sz="2000">
                <a:solidFill>
                  <a:srgbClr val="134F5C"/>
                </a:solidFill>
                <a:latin typeface="Alegreya"/>
                <a:ea typeface="Alegreya"/>
                <a:cs typeface="Alegreya"/>
                <a:sym typeface="Alegreya"/>
              </a:rPr>
              <a:t>«Incremental Model» (инкрементная модель)</a:t>
            </a:r>
            <a:endParaRPr sz="2000">
              <a:solidFill>
                <a:srgbClr val="134F5C"/>
              </a:solidFill>
              <a:latin typeface="Alegreya"/>
              <a:ea typeface="Alegreya"/>
              <a:cs typeface="Alegreya"/>
              <a:sym typeface="Alegreya"/>
            </a:endParaRPr>
          </a:p>
          <a:p>
            <a:pPr indent="-355600" lvl="0" marL="457200" rtl="0" algn="l">
              <a:lnSpc>
                <a:spcPct val="115000"/>
              </a:lnSpc>
              <a:spcBef>
                <a:spcPts val="0"/>
              </a:spcBef>
              <a:spcAft>
                <a:spcPts val="0"/>
              </a:spcAft>
              <a:buClr>
                <a:srgbClr val="134F5C"/>
              </a:buClr>
              <a:buSzPts val="2000"/>
              <a:buFont typeface="Alegreya"/>
              <a:buChar char="●"/>
            </a:pPr>
            <a:r>
              <a:rPr lang="ru" sz="2000">
                <a:solidFill>
                  <a:srgbClr val="134F5C"/>
                </a:solidFill>
                <a:latin typeface="Alegreya"/>
                <a:ea typeface="Alegreya"/>
                <a:cs typeface="Alegreya"/>
                <a:sym typeface="Alegreya"/>
              </a:rPr>
              <a:t>«Iterative Model» (итеративная или итерационная модель)</a:t>
            </a:r>
            <a:endParaRPr sz="2000">
              <a:solidFill>
                <a:srgbClr val="134F5C"/>
              </a:solidFill>
              <a:latin typeface="Alegreya"/>
              <a:ea typeface="Alegreya"/>
              <a:cs typeface="Alegreya"/>
              <a:sym typeface="Alegreya"/>
            </a:endParaRPr>
          </a:p>
          <a:p>
            <a:pPr indent="-355600" lvl="0" marL="457200" rtl="0" algn="l">
              <a:lnSpc>
                <a:spcPct val="115000"/>
              </a:lnSpc>
              <a:spcBef>
                <a:spcPts val="0"/>
              </a:spcBef>
              <a:spcAft>
                <a:spcPts val="0"/>
              </a:spcAft>
              <a:buClr>
                <a:srgbClr val="134F5C"/>
              </a:buClr>
              <a:buSzPts val="2000"/>
              <a:buFont typeface="Alegreya"/>
              <a:buChar char="●"/>
            </a:pPr>
            <a:r>
              <a:rPr lang="ru" sz="2000">
                <a:solidFill>
                  <a:srgbClr val="134F5C"/>
                </a:solidFill>
                <a:latin typeface="Alegreya"/>
                <a:ea typeface="Alegreya"/>
                <a:cs typeface="Alegreya"/>
                <a:sym typeface="Alegreya"/>
              </a:rPr>
              <a:t>«Spiral Model» (спиральная модель)</a:t>
            </a:r>
            <a:endParaRPr sz="2000">
              <a:solidFill>
                <a:srgbClr val="134F5C"/>
              </a:solidFill>
              <a:latin typeface="Alegreya"/>
              <a:ea typeface="Alegreya"/>
              <a:cs typeface="Alegreya"/>
              <a:sym typeface="Alegreya"/>
            </a:endParaRPr>
          </a:p>
          <a:p>
            <a:pPr indent="-355600" lvl="0" marL="457200" rtl="0" algn="l">
              <a:lnSpc>
                <a:spcPct val="115000"/>
              </a:lnSpc>
              <a:spcBef>
                <a:spcPts val="0"/>
              </a:spcBef>
              <a:spcAft>
                <a:spcPts val="0"/>
              </a:spcAft>
              <a:buClr>
                <a:srgbClr val="134F5C"/>
              </a:buClr>
              <a:buSzPts val="2000"/>
              <a:buFont typeface="Alegreya"/>
              <a:buChar char="●"/>
            </a:pPr>
            <a:r>
              <a:rPr lang="ru" sz="2000">
                <a:solidFill>
                  <a:srgbClr val="134F5C"/>
                </a:solidFill>
                <a:latin typeface="Alegreya"/>
                <a:ea typeface="Alegreya"/>
                <a:cs typeface="Alegreya"/>
                <a:sym typeface="Alegreya"/>
              </a:rPr>
              <a:t>«Agile Model» (гибкая модель)</a:t>
            </a:r>
            <a:endParaRPr sz="2000">
              <a:solidFill>
                <a:srgbClr val="134F5C"/>
              </a:solidFill>
              <a:latin typeface="Alegreya"/>
              <a:ea typeface="Alegreya"/>
              <a:cs typeface="Alegreya"/>
              <a:sym typeface="Alegrey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43"/>
          <p:cNvSpPr txBox="1"/>
          <p:nvPr>
            <p:ph type="title"/>
          </p:nvPr>
        </p:nvSpPr>
        <p:spPr>
          <a:xfrm>
            <a:off x="612648" y="171450"/>
            <a:ext cx="8153400" cy="743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3600"/>
              <a:buFont typeface="Twentieth Century"/>
              <a:buNone/>
            </a:pPr>
            <a:r>
              <a:rPr lang="ru" sz="3600">
                <a:solidFill>
                  <a:srgbClr val="134F5C"/>
                </a:solidFill>
                <a:latin typeface="Alegreya ExtraBold"/>
                <a:ea typeface="Alegreya ExtraBold"/>
                <a:cs typeface="Alegreya ExtraBold"/>
                <a:sym typeface="Alegreya ExtraBold"/>
              </a:rPr>
              <a:t>«Waterfall Model» </a:t>
            </a:r>
            <a:br>
              <a:rPr lang="ru" sz="3600">
                <a:solidFill>
                  <a:srgbClr val="134F5C"/>
                </a:solidFill>
                <a:latin typeface="Alegreya ExtraBold"/>
                <a:ea typeface="Alegreya ExtraBold"/>
                <a:cs typeface="Alegreya ExtraBold"/>
                <a:sym typeface="Alegreya ExtraBold"/>
              </a:rPr>
            </a:br>
            <a:r>
              <a:rPr lang="ru" sz="3600">
                <a:solidFill>
                  <a:srgbClr val="134F5C"/>
                </a:solidFill>
                <a:latin typeface="Alegreya ExtraBold"/>
                <a:ea typeface="Alegreya ExtraBold"/>
                <a:cs typeface="Alegreya ExtraBold"/>
                <a:sym typeface="Alegreya ExtraBold"/>
              </a:rPr>
              <a:t>(каскадная модель или «водопад»)</a:t>
            </a:r>
            <a:endParaRPr sz="3600">
              <a:solidFill>
                <a:srgbClr val="134F5C"/>
              </a:solidFill>
              <a:latin typeface="Alegreya ExtraBold"/>
              <a:ea typeface="Alegreya ExtraBold"/>
              <a:cs typeface="Alegreya ExtraBold"/>
              <a:sym typeface="Alegreya ExtraBold"/>
            </a:endParaRPr>
          </a:p>
        </p:txBody>
      </p:sp>
      <p:sp>
        <p:nvSpPr>
          <p:cNvPr id="208" name="Google Shape;208;p43"/>
          <p:cNvSpPr txBox="1"/>
          <p:nvPr>
            <p:ph idx="1" type="body"/>
          </p:nvPr>
        </p:nvSpPr>
        <p:spPr>
          <a:xfrm>
            <a:off x="612648" y="1437624"/>
            <a:ext cx="8153400" cy="3372000"/>
          </a:xfrm>
          <a:prstGeom prst="rect">
            <a:avLst/>
          </a:prstGeom>
          <a:noFill/>
          <a:ln>
            <a:noFill/>
          </a:ln>
        </p:spPr>
        <p:txBody>
          <a:bodyPr anchorCtr="0" anchor="t" bIns="45700" lIns="91425" spcFirstLastPara="1" rIns="91425" wrap="square" tIns="45700">
            <a:normAutofit fontScale="77500" lnSpcReduction="20000"/>
          </a:bodyPr>
          <a:lstStyle/>
          <a:p>
            <a:pPr indent="-296037" lvl="0" marL="320040" rtl="0" algn="l">
              <a:spcBef>
                <a:spcPts val="0"/>
              </a:spcBef>
              <a:spcAft>
                <a:spcPts val="0"/>
              </a:spcAft>
              <a:buClr>
                <a:srgbClr val="134F5C"/>
              </a:buClr>
              <a:buSzPct val="59999"/>
              <a:buChar char="●"/>
            </a:pPr>
            <a:r>
              <a:rPr lang="ru" sz="2800">
                <a:solidFill>
                  <a:srgbClr val="134F5C"/>
                </a:solidFill>
              </a:rPr>
              <a:t>Последовательное выполнение всех этапов проекта в строго фиксированном порядке. </a:t>
            </a:r>
            <a:endParaRPr sz="2800">
              <a:solidFill>
                <a:srgbClr val="134F5C"/>
              </a:solidFill>
            </a:endParaRPr>
          </a:p>
          <a:p>
            <a:pPr indent="-296037" lvl="0" marL="320040" rtl="0" algn="l">
              <a:spcBef>
                <a:spcPts val="700"/>
              </a:spcBef>
              <a:spcAft>
                <a:spcPts val="0"/>
              </a:spcAft>
              <a:buClr>
                <a:srgbClr val="134F5C"/>
              </a:buClr>
              <a:buSzPct val="59999"/>
              <a:buChar char="●"/>
            </a:pPr>
            <a:r>
              <a:rPr lang="ru" sz="2800">
                <a:solidFill>
                  <a:srgbClr val="134F5C"/>
                </a:solidFill>
              </a:rPr>
              <a:t>Переход на следующий этап означает полное завершение работ на предыдущем этапе. </a:t>
            </a:r>
            <a:endParaRPr sz="2800">
              <a:solidFill>
                <a:srgbClr val="134F5C"/>
              </a:solidFill>
            </a:endParaRPr>
          </a:p>
          <a:p>
            <a:pPr indent="-296037" lvl="0" marL="320040" rtl="0" algn="l">
              <a:spcBef>
                <a:spcPts val="700"/>
              </a:spcBef>
              <a:spcAft>
                <a:spcPts val="0"/>
              </a:spcAft>
              <a:buClr>
                <a:srgbClr val="134F5C"/>
              </a:buClr>
              <a:buSzPct val="59999"/>
              <a:buChar char="●"/>
            </a:pPr>
            <a:r>
              <a:rPr lang="ru" sz="2800">
                <a:solidFill>
                  <a:srgbClr val="134F5C"/>
                </a:solidFill>
              </a:rPr>
              <a:t>Требования строго документируются в виде ТЗ и фиксируются на все время разработки проекта. </a:t>
            </a:r>
            <a:endParaRPr sz="2800">
              <a:solidFill>
                <a:srgbClr val="134F5C"/>
              </a:solidFill>
            </a:endParaRPr>
          </a:p>
          <a:p>
            <a:pPr indent="-296037" lvl="0" marL="320040" rtl="0" algn="l">
              <a:spcBef>
                <a:spcPts val="700"/>
              </a:spcBef>
              <a:spcAft>
                <a:spcPts val="0"/>
              </a:spcAft>
              <a:buClr>
                <a:srgbClr val="134F5C"/>
              </a:buClr>
              <a:buSzPct val="59999"/>
              <a:buChar char="●"/>
            </a:pPr>
            <a:r>
              <a:rPr lang="ru" sz="2800">
                <a:solidFill>
                  <a:srgbClr val="134F5C"/>
                </a:solidFill>
              </a:rPr>
              <a:t>Каждая стадия завершается выпуском полного комплекта документации.</a:t>
            </a:r>
            <a:endParaRPr sz="2800">
              <a:solidFill>
                <a:srgbClr val="134F5C"/>
              </a:solidFill>
            </a:endParaRPr>
          </a:p>
          <a:p>
            <a:pPr indent="-213360" lvl="0" marL="320040" rtl="0" algn="l">
              <a:spcBef>
                <a:spcPts val="700"/>
              </a:spcBef>
              <a:spcAft>
                <a:spcPts val="0"/>
              </a:spcAft>
              <a:buSzPct val="59999"/>
              <a:buNone/>
            </a:pPr>
            <a:r>
              <a:t/>
            </a:r>
            <a:endParaRPr sz="2800">
              <a:solidFill>
                <a:srgbClr val="134F5C"/>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 name="Shape 73"/>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44"/>
          <p:cNvPicPr preferRelativeResize="0"/>
          <p:nvPr/>
        </p:nvPicPr>
        <p:blipFill>
          <a:blip r:embed="rId3">
            <a:alphaModFix/>
          </a:blip>
          <a:stretch>
            <a:fillRect/>
          </a:stretch>
        </p:blipFill>
        <p:spPr>
          <a:xfrm>
            <a:off x="523300" y="52563"/>
            <a:ext cx="8097399" cy="50383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45"/>
          <p:cNvSpPr txBox="1"/>
          <p:nvPr>
            <p:ph type="title"/>
          </p:nvPr>
        </p:nvSpPr>
        <p:spPr>
          <a:xfrm>
            <a:off x="612648" y="171450"/>
            <a:ext cx="8153400" cy="743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3600"/>
              <a:buFont typeface="Twentieth Century"/>
              <a:buNone/>
            </a:pPr>
            <a:r>
              <a:rPr lang="ru" sz="3600">
                <a:solidFill>
                  <a:srgbClr val="134F5C"/>
                </a:solidFill>
                <a:latin typeface="Alegreya ExtraBold"/>
                <a:ea typeface="Alegreya ExtraBold"/>
                <a:cs typeface="Alegreya ExtraBold"/>
                <a:sym typeface="Alegreya ExtraBold"/>
              </a:rPr>
              <a:t>«Waterfall Model» </a:t>
            </a:r>
            <a:br>
              <a:rPr lang="ru" sz="3600">
                <a:solidFill>
                  <a:srgbClr val="134F5C"/>
                </a:solidFill>
                <a:latin typeface="Alegreya ExtraBold"/>
                <a:ea typeface="Alegreya ExtraBold"/>
                <a:cs typeface="Alegreya ExtraBold"/>
                <a:sym typeface="Alegreya ExtraBold"/>
              </a:rPr>
            </a:br>
            <a:r>
              <a:rPr lang="ru" sz="3600">
                <a:solidFill>
                  <a:srgbClr val="134F5C"/>
                </a:solidFill>
                <a:latin typeface="Alegreya ExtraBold"/>
                <a:ea typeface="Alegreya ExtraBold"/>
                <a:cs typeface="Alegreya ExtraBold"/>
                <a:sym typeface="Alegreya ExtraBold"/>
              </a:rPr>
              <a:t>(каскадная модель или «водопад»)</a:t>
            </a:r>
            <a:endParaRPr sz="3600"/>
          </a:p>
        </p:txBody>
      </p:sp>
      <p:sp>
        <p:nvSpPr>
          <p:cNvPr id="219" name="Google Shape;219;p45"/>
          <p:cNvSpPr txBox="1"/>
          <p:nvPr>
            <p:ph idx="1" type="body"/>
          </p:nvPr>
        </p:nvSpPr>
        <p:spPr>
          <a:xfrm>
            <a:off x="612648" y="1383618"/>
            <a:ext cx="8153400" cy="3372000"/>
          </a:xfrm>
          <a:prstGeom prst="rect">
            <a:avLst/>
          </a:prstGeom>
          <a:noFill/>
          <a:ln>
            <a:noFill/>
          </a:ln>
        </p:spPr>
        <p:txBody>
          <a:bodyPr anchorCtr="0" anchor="t" bIns="45700" lIns="91425" spcFirstLastPara="1" rIns="91425" wrap="square" tIns="45700">
            <a:noAutofit/>
          </a:bodyPr>
          <a:lstStyle/>
          <a:p>
            <a:pPr indent="-320040" lvl="0" marL="320040" rtl="0" algn="l">
              <a:lnSpc>
                <a:spcPct val="105000"/>
              </a:lnSpc>
              <a:spcBef>
                <a:spcPts val="0"/>
              </a:spcBef>
              <a:spcAft>
                <a:spcPts val="0"/>
              </a:spcAft>
              <a:buSzPts val="672"/>
              <a:buNone/>
            </a:pPr>
            <a:r>
              <a:rPr lang="ru" sz="1520">
                <a:solidFill>
                  <a:srgbClr val="134F5C"/>
                </a:solidFill>
                <a:latin typeface="Alegreya SemiBold"/>
                <a:ea typeface="Alegreya SemiBold"/>
                <a:cs typeface="Alegreya SemiBold"/>
                <a:sym typeface="Alegreya SemiBold"/>
              </a:rPr>
              <a:t>Преимущества:</a:t>
            </a:r>
            <a:endParaRPr sz="1120">
              <a:solidFill>
                <a:srgbClr val="134F5C"/>
              </a:solidFill>
              <a:latin typeface="Alegreya SemiBold"/>
              <a:ea typeface="Alegreya SemiBold"/>
              <a:cs typeface="Alegreya SemiBold"/>
              <a:sym typeface="Alegreya SemiBold"/>
            </a:endParaRPr>
          </a:p>
          <a:p>
            <a:pPr indent="-305435" lvl="0" marL="320040" rtl="0" algn="l">
              <a:lnSpc>
                <a:spcPct val="105000"/>
              </a:lnSpc>
              <a:spcBef>
                <a:spcPts val="700"/>
              </a:spcBef>
              <a:spcAft>
                <a:spcPts val="0"/>
              </a:spcAft>
              <a:buClr>
                <a:srgbClr val="134F5C"/>
              </a:buClr>
              <a:buSzPts val="1072"/>
              <a:buFont typeface="Alegreya SemiBold"/>
              <a:buChar char="●"/>
            </a:pPr>
            <a:r>
              <a:rPr lang="ru" sz="1520">
                <a:solidFill>
                  <a:srgbClr val="134F5C"/>
                </a:solidFill>
                <a:latin typeface="Alegreya SemiBold"/>
                <a:ea typeface="Alegreya SemiBold"/>
                <a:cs typeface="Alegreya SemiBold"/>
                <a:sym typeface="Alegreya SemiBold"/>
              </a:rPr>
              <a:t>полная и согласованная документация на каждом этапе;</a:t>
            </a:r>
            <a:endParaRPr sz="1120">
              <a:solidFill>
                <a:srgbClr val="134F5C"/>
              </a:solidFill>
              <a:latin typeface="Alegreya SemiBold"/>
              <a:ea typeface="Alegreya SemiBold"/>
              <a:cs typeface="Alegreya SemiBold"/>
              <a:sym typeface="Alegreya SemiBold"/>
            </a:endParaRPr>
          </a:p>
          <a:p>
            <a:pPr indent="-305435" lvl="0" marL="320040" rtl="0" algn="l">
              <a:lnSpc>
                <a:spcPct val="105000"/>
              </a:lnSpc>
              <a:spcBef>
                <a:spcPts val="700"/>
              </a:spcBef>
              <a:spcAft>
                <a:spcPts val="0"/>
              </a:spcAft>
              <a:buClr>
                <a:srgbClr val="134F5C"/>
              </a:buClr>
              <a:buSzPts val="1072"/>
              <a:buFont typeface="Alegreya SemiBold"/>
              <a:buChar char="●"/>
            </a:pPr>
            <a:r>
              <a:rPr lang="ru" sz="1520">
                <a:solidFill>
                  <a:srgbClr val="134F5C"/>
                </a:solidFill>
                <a:latin typeface="Alegreya SemiBold"/>
                <a:ea typeface="Alegreya SemiBold"/>
                <a:cs typeface="Alegreya SemiBold"/>
                <a:sym typeface="Alegreya SemiBold"/>
              </a:rPr>
              <a:t>разработка проходит быстро;</a:t>
            </a:r>
            <a:endParaRPr sz="1120">
              <a:solidFill>
                <a:srgbClr val="134F5C"/>
              </a:solidFill>
              <a:latin typeface="Alegreya SemiBold"/>
              <a:ea typeface="Alegreya SemiBold"/>
              <a:cs typeface="Alegreya SemiBold"/>
              <a:sym typeface="Alegreya SemiBold"/>
            </a:endParaRPr>
          </a:p>
          <a:p>
            <a:pPr indent="-305435" lvl="0" marL="320040" rtl="0" algn="l">
              <a:lnSpc>
                <a:spcPct val="105000"/>
              </a:lnSpc>
              <a:spcBef>
                <a:spcPts val="700"/>
              </a:spcBef>
              <a:spcAft>
                <a:spcPts val="0"/>
              </a:spcAft>
              <a:buClr>
                <a:srgbClr val="134F5C"/>
              </a:buClr>
              <a:buSzPts val="1072"/>
              <a:buFont typeface="Alegreya SemiBold"/>
              <a:buChar char="●"/>
            </a:pPr>
            <a:r>
              <a:rPr lang="ru" sz="1520">
                <a:solidFill>
                  <a:srgbClr val="134F5C"/>
                </a:solidFill>
                <a:latin typeface="Alegreya SemiBold"/>
                <a:ea typeface="Alegreya SemiBold"/>
                <a:cs typeface="Alegreya SemiBold"/>
                <a:sym typeface="Alegreya SemiBold"/>
              </a:rPr>
              <a:t>легко определить сроки и затраты на проект.</a:t>
            </a:r>
            <a:endParaRPr sz="1120">
              <a:solidFill>
                <a:srgbClr val="134F5C"/>
              </a:solidFill>
              <a:latin typeface="Alegreya SemiBold"/>
              <a:ea typeface="Alegreya SemiBold"/>
              <a:cs typeface="Alegreya SemiBold"/>
              <a:sym typeface="Alegreya SemiBold"/>
            </a:endParaRPr>
          </a:p>
          <a:p>
            <a:pPr indent="-320040" lvl="0" marL="320040" rtl="0" algn="l">
              <a:lnSpc>
                <a:spcPct val="105000"/>
              </a:lnSpc>
              <a:spcBef>
                <a:spcPts val="700"/>
              </a:spcBef>
              <a:spcAft>
                <a:spcPts val="0"/>
              </a:spcAft>
              <a:buSzPts val="672"/>
              <a:buNone/>
            </a:pPr>
            <a:r>
              <a:t/>
            </a:r>
            <a:endParaRPr sz="1520">
              <a:solidFill>
                <a:srgbClr val="134F5C"/>
              </a:solidFill>
              <a:latin typeface="Alegreya SemiBold"/>
              <a:ea typeface="Alegreya SemiBold"/>
              <a:cs typeface="Alegreya SemiBold"/>
              <a:sym typeface="Alegreya SemiBold"/>
            </a:endParaRPr>
          </a:p>
          <a:p>
            <a:pPr indent="-320040" lvl="0" marL="320040" rtl="0" algn="l">
              <a:lnSpc>
                <a:spcPct val="105000"/>
              </a:lnSpc>
              <a:spcBef>
                <a:spcPts val="700"/>
              </a:spcBef>
              <a:spcAft>
                <a:spcPts val="0"/>
              </a:spcAft>
              <a:buSzPts val="672"/>
              <a:buNone/>
            </a:pPr>
            <a:r>
              <a:rPr lang="ru" sz="1520">
                <a:solidFill>
                  <a:srgbClr val="134F5C"/>
                </a:solidFill>
                <a:latin typeface="Alegreya SemiBold"/>
                <a:ea typeface="Alegreya SemiBold"/>
                <a:cs typeface="Alegreya SemiBold"/>
                <a:sym typeface="Alegreya SemiBold"/>
              </a:rPr>
              <a:t>Недостатки:</a:t>
            </a:r>
            <a:endParaRPr sz="1120">
              <a:solidFill>
                <a:srgbClr val="134F5C"/>
              </a:solidFill>
              <a:latin typeface="Alegreya SemiBold"/>
              <a:ea typeface="Alegreya SemiBold"/>
              <a:cs typeface="Alegreya SemiBold"/>
              <a:sym typeface="Alegreya SemiBold"/>
            </a:endParaRPr>
          </a:p>
          <a:p>
            <a:pPr indent="-305435" lvl="0" marL="320040" rtl="0" algn="l">
              <a:lnSpc>
                <a:spcPct val="105000"/>
              </a:lnSpc>
              <a:spcBef>
                <a:spcPts val="700"/>
              </a:spcBef>
              <a:spcAft>
                <a:spcPts val="0"/>
              </a:spcAft>
              <a:buClr>
                <a:srgbClr val="134F5C"/>
              </a:buClr>
              <a:buSzPts val="1072"/>
              <a:buFont typeface="Alegreya SemiBold"/>
              <a:buChar char="●"/>
            </a:pPr>
            <a:r>
              <a:rPr lang="ru" sz="1520">
                <a:solidFill>
                  <a:srgbClr val="134F5C"/>
                </a:solidFill>
                <a:latin typeface="Alegreya SemiBold"/>
                <a:ea typeface="Alegreya SemiBold"/>
                <a:cs typeface="Alegreya SemiBold"/>
                <a:sym typeface="Alegreya SemiBold"/>
              </a:rPr>
              <a:t>дает отличный результат только в проектах с четко и заранее определенными требованиями;</a:t>
            </a:r>
            <a:endParaRPr sz="1120">
              <a:solidFill>
                <a:srgbClr val="134F5C"/>
              </a:solidFill>
              <a:latin typeface="Alegreya SemiBold"/>
              <a:ea typeface="Alegreya SemiBold"/>
              <a:cs typeface="Alegreya SemiBold"/>
              <a:sym typeface="Alegreya SemiBold"/>
            </a:endParaRPr>
          </a:p>
          <a:p>
            <a:pPr indent="-305435" lvl="0" marL="320040" rtl="0" algn="l">
              <a:lnSpc>
                <a:spcPct val="105000"/>
              </a:lnSpc>
              <a:spcBef>
                <a:spcPts val="700"/>
              </a:spcBef>
              <a:spcAft>
                <a:spcPts val="0"/>
              </a:spcAft>
              <a:buClr>
                <a:srgbClr val="134F5C"/>
              </a:buClr>
              <a:buSzPts val="1072"/>
              <a:buFont typeface="Alegreya SemiBold"/>
              <a:buChar char="●"/>
            </a:pPr>
            <a:r>
              <a:rPr lang="ru" sz="1520">
                <a:solidFill>
                  <a:srgbClr val="134F5C"/>
                </a:solidFill>
                <a:latin typeface="Alegreya SemiBold"/>
                <a:ea typeface="Alegreya SemiBold"/>
                <a:cs typeface="Alegreya SemiBold"/>
                <a:sym typeface="Alegreya SemiBold"/>
              </a:rPr>
              <a:t>нет возможности сделать шаг назад;</a:t>
            </a:r>
            <a:endParaRPr sz="1120">
              <a:solidFill>
                <a:srgbClr val="134F5C"/>
              </a:solidFill>
              <a:latin typeface="Alegreya SemiBold"/>
              <a:ea typeface="Alegreya SemiBold"/>
              <a:cs typeface="Alegreya SemiBold"/>
              <a:sym typeface="Alegreya SemiBold"/>
            </a:endParaRPr>
          </a:p>
          <a:p>
            <a:pPr indent="-305435" lvl="0" marL="320040" rtl="0" algn="l">
              <a:lnSpc>
                <a:spcPct val="105000"/>
              </a:lnSpc>
              <a:spcBef>
                <a:spcPts val="700"/>
              </a:spcBef>
              <a:spcAft>
                <a:spcPts val="0"/>
              </a:spcAft>
              <a:buClr>
                <a:srgbClr val="134F5C"/>
              </a:buClr>
              <a:buSzPts val="1072"/>
              <a:buFont typeface="Alegreya SemiBold"/>
              <a:buChar char="●"/>
            </a:pPr>
            <a:r>
              <a:rPr lang="ru" sz="1520">
                <a:solidFill>
                  <a:srgbClr val="134F5C"/>
                </a:solidFill>
                <a:latin typeface="Alegreya SemiBold"/>
                <a:ea typeface="Alegreya SemiBold"/>
                <a:cs typeface="Alegreya SemiBold"/>
                <a:sym typeface="Alegreya SemiBold"/>
              </a:rPr>
              <a:t>тестирование начинается только после того, как разработка завершена;</a:t>
            </a:r>
            <a:endParaRPr sz="1120">
              <a:solidFill>
                <a:srgbClr val="134F5C"/>
              </a:solidFill>
              <a:latin typeface="Alegreya SemiBold"/>
              <a:ea typeface="Alegreya SemiBold"/>
              <a:cs typeface="Alegreya SemiBold"/>
              <a:sym typeface="Alegreya SemiBold"/>
            </a:endParaRPr>
          </a:p>
          <a:p>
            <a:pPr indent="-305435" lvl="0" marL="320040" rtl="0" algn="l">
              <a:lnSpc>
                <a:spcPct val="105000"/>
              </a:lnSpc>
              <a:spcBef>
                <a:spcPts val="700"/>
              </a:spcBef>
              <a:spcAft>
                <a:spcPts val="0"/>
              </a:spcAft>
              <a:buClr>
                <a:srgbClr val="134F5C"/>
              </a:buClr>
              <a:buSzPts val="1072"/>
              <a:buFont typeface="Alegreya SemiBold"/>
              <a:buChar char="●"/>
            </a:pPr>
            <a:r>
              <a:rPr lang="ru" sz="1520">
                <a:solidFill>
                  <a:srgbClr val="134F5C"/>
                </a:solidFill>
                <a:latin typeface="Alegreya SemiBold"/>
                <a:ea typeface="Alegreya SemiBold"/>
                <a:cs typeface="Alegreya SemiBold"/>
                <a:sym typeface="Alegreya SemiBold"/>
              </a:rPr>
              <a:t>продукты могут иметь недочеты, о которых становится известно лишь в конце.</a:t>
            </a:r>
            <a:endParaRPr sz="1520">
              <a:solidFill>
                <a:srgbClr val="134F5C"/>
              </a:solidFill>
              <a:latin typeface="Alegreya SemiBold"/>
              <a:ea typeface="Alegreya SemiBold"/>
              <a:cs typeface="Alegreya SemiBold"/>
              <a:sym typeface="Alegreya SemiBo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6"/>
          <p:cNvSpPr txBox="1"/>
          <p:nvPr>
            <p:ph type="title"/>
          </p:nvPr>
        </p:nvSpPr>
        <p:spPr>
          <a:xfrm>
            <a:off x="397350" y="171450"/>
            <a:ext cx="8368800" cy="743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3600"/>
              <a:buFont typeface="Twentieth Century"/>
              <a:buNone/>
            </a:pPr>
            <a:r>
              <a:rPr lang="ru" sz="3600">
                <a:solidFill>
                  <a:srgbClr val="134F5C"/>
                </a:solidFill>
                <a:latin typeface="Alegreya ExtraBold"/>
                <a:ea typeface="Alegreya ExtraBold"/>
                <a:cs typeface="Alegreya ExtraBold"/>
                <a:sym typeface="Alegreya ExtraBold"/>
              </a:rPr>
              <a:t>Каскадная модель – когда использовать?</a:t>
            </a:r>
            <a:endParaRPr sz="3600">
              <a:solidFill>
                <a:srgbClr val="134F5C"/>
              </a:solidFill>
              <a:latin typeface="Alegreya ExtraBold"/>
              <a:ea typeface="Alegreya ExtraBold"/>
              <a:cs typeface="Alegreya ExtraBold"/>
              <a:sym typeface="Alegreya ExtraBold"/>
            </a:endParaRPr>
          </a:p>
        </p:txBody>
      </p:sp>
      <p:sp>
        <p:nvSpPr>
          <p:cNvPr id="225" name="Google Shape;225;p46"/>
          <p:cNvSpPr txBox="1"/>
          <p:nvPr>
            <p:ph idx="1" type="body"/>
          </p:nvPr>
        </p:nvSpPr>
        <p:spPr>
          <a:xfrm>
            <a:off x="612648" y="1576164"/>
            <a:ext cx="8153400" cy="3372000"/>
          </a:xfrm>
          <a:prstGeom prst="rect">
            <a:avLst/>
          </a:prstGeom>
          <a:noFill/>
          <a:ln>
            <a:noFill/>
          </a:ln>
        </p:spPr>
        <p:txBody>
          <a:bodyPr anchorCtr="0" anchor="t" bIns="45700" lIns="91425" spcFirstLastPara="1" rIns="91425" wrap="square" tIns="45700">
            <a:normAutofit/>
          </a:bodyPr>
          <a:lstStyle/>
          <a:p>
            <a:pPr indent="-320040" lvl="0" marL="320040" rtl="0" algn="l">
              <a:spcBef>
                <a:spcPts val="0"/>
              </a:spcBef>
              <a:spcAft>
                <a:spcPts val="0"/>
              </a:spcAft>
              <a:buClr>
                <a:srgbClr val="134F5C"/>
              </a:buClr>
              <a:buSzPts val="1680"/>
              <a:buFont typeface="Alegreya SemiBold"/>
              <a:buChar char="●"/>
            </a:pPr>
            <a:r>
              <a:rPr lang="ru" sz="2800">
                <a:solidFill>
                  <a:srgbClr val="134F5C"/>
                </a:solidFill>
                <a:latin typeface="Alegreya SemiBold"/>
                <a:ea typeface="Alegreya SemiBold"/>
                <a:cs typeface="Alegreya SemiBold"/>
                <a:sym typeface="Alegreya SemiBold"/>
              </a:rPr>
              <a:t>Только тогда, когда требования известны, понятны и зафиксированы.</a:t>
            </a:r>
            <a:endParaRPr>
              <a:solidFill>
                <a:srgbClr val="134F5C"/>
              </a:solidFill>
              <a:latin typeface="Alegreya SemiBold"/>
              <a:ea typeface="Alegreya SemiBold"/>
              <a:cs typeface="Alegreya SemiBold"/>
              <a:sym typeface="Alegreya SemiBold"/>
            </a:endParaRPr>
          </a:p>
          <a:p>
            <a:pPr indent="-320040" lvl="0" marL="320040" rtl="0" algn="l">
              <a:spcBef>
                <a:spcPts val="700"/>
              </a:spcBef>
              <a:spcAft>
                <a:spcPts val="0"/>
              </a:spcAft>
              <a:buClr>
                <a:srgbClr val="134F5C"/>
              </a:buClr>
              <a:buSzPts val="1680"/>
              <a:buFont typeface="Alegreya SemiBold"/>
              <a:buChar char="●"/>
            </a:pPr>
            <a:r>
              <a:rPr lang="ru" sz="2800">
                <a:solidFill>
                  <a:srgbClr val="134F5C"/>
                </a:solidFill>
                <a:latin typeface="Alegreya SemiBold"/>
                <a:ea typeface="Alegreya SemiBold"/>
                <a:cs typeface="Alegreya SemiBold"/>
                <a:sym typeface="Alegreya SemiBold"/>
              </a:rPr>
              <a:t>Нет проблем с доступностью программистов нужной квалификации.</a:t>
            </a:r>
            <a:endParaRPr>
              <a:solidFill>
                <a:srgbClr val="134F5C"/>
              </a:solidFill>
              <a:latin typeface="Alegreya SemiBold"/>
              <a:ea typeface="Alegreya SemiBold"/>
              <a:cs typeface="Alegreya SemiBold"/>
              <a:sym typeface="Alegreya SemiBold"/>
            </a:endParaRPr>
          </a:p>
          <a:p>
            <a:pPr indent="-320040" lvl="0" marL="320040" rtl="0" algn="l">
              <a:spcBef>
                <a:spcPts val="700"/>
              </a:spcBef>
              <a:spcAft>
                <a:spcPts val="0"/>
              </a:spcAft>
              <a:buClr>
                <a:srgbClr val="134F5C"/>
              </a:buClr>
              <a:buSzPts val="1680"/>
              <a:buFont typeface="Alegreya SemiBold"/>
              <a:buChar char="●"/>
            </a:pPr>
            <a:r>
              <a:rPr lang="ru" sz="2800">
                <a:solidFill>
                  <a:srgbClr val="134F5C"/>
                </a:solidFill>
                <a:latin typeface="Alegreya SemiBold"/>
                <a:ea typeface="Alegreya SemiBold"/>
                <a:cs typeface="Alegreya SemiBold"/>
                <a:sym typeface="Alegreya SemiBold"/>
              </a:rPr>
              <a:t>В небольших проектах.</a:t>
            </a:r>
            <a:endParaRPr>
              <a:solidFill>
                <a:srgbClr val="134F5C"/>
              </a:solidFill>
              <a:latin typeface="Alegreya SemiBold"/>
              <a:ea typeface="Alegreya SemiBold"/>
              <a:cs typeface="Alegreya SemiBold"/>
              <a:sym typeface="Alegreya SemiBold"/>
            </a:endParaRPr>
          </a:p>
          <a:p>
            <a:pPr indent="-320040" lvl="0" marL="320040" rtl="0" algn="l">
              <a:spcBef>
                <a:spcPts val="700"/>
              </a:spcBef>
              <a:spcAft>
                <a:spcPts val="0"/>
              </a:spcAft>
              <a:buSzPts val="1680"/>
              <a:buNone/>
            </a:pPr>
            <a:r>
              <a:t/>
            </a:r>
            <a:endParaRPr sz="2800">
              <a:solidFill>
                <a:srgbClr val="134F5C"/>
              </a:solidFill>
              <a:latin typeface="Alegreya SemiBold"/>
              <a:ea typeface="Alegreya SemiBold"/>
              <a:cs typeface="Alegreya SemiBold"/>
              <a:sym typeface="Alegreya SemiBo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7"/>
          <p:cNvSpPr txBox="1"/>
          <p:nvPr>
            <p:ph type="title"/>
          </p:nvPr>
        </p:nvSpPr>
        <p:spPr>
          <a:xfrm>
            <a:off x="612648" y="171450"/>
            <a:ext cx="8153400" cy="743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3600"/>
              <a:buFont typeface="Twentieth Century"/>
              <a:buNone/>
            </a:pPr>
            <a:r>
              <a:rPr lang="ru" sz="3600">
                <a:solidFill>
                  <a:srgbClr val="134F5C"/>
                </a:solidFill>
                <a:latin typeface="Alegreya ExtraBold"/>
                <a:ea typeface="Alegreya ExtraBold"/>
                <a:cs typeface="Alegreya ExtraBold"/>
                <a:sym typeface="Alegreya ExtraBold"/>
              </a:rPr>
              <a:t>«Incremental Model» </a:t>
            </a:r>
            <a:br>
              <a:rPr lang="ru" sz="3600">
                <a:solidFill>
                  <a:srgbClr val="134F5C"/>
                </a:solidFill>
                <a:latin typeface="Alegreya ExtraBold"/>
                <a:ea typeface="Alegreya ExtraBold"/>
                <a:cs typeface="Alegreya ExtraBold"/>
                <a:sym typeface="Alegreya ExtraBold"/>
              </a:rPr>
            </a:br>
            <a:r>
              <a:rPr lang="ru" sz="3600">
                <a:solidFill>
                  <a:srgbClr val="134F5C"/>
                </a:solidFill>
                <a:latin typeface="Alegreya ExtraBold"/>
                <a:ea typeface="Alegreya ExtraBold"/>
                <a:cs typeface="Alegreya ExtraBold"/>
                <a:sym typeface="Alegreya ExtraBold"/>
              </a:rPr>
              <a:t>(инкрементная модель)</a:t>
            </a:r>
            <a:endParaRPr sz="3600">
              <a:solidFill>
                <a:srgbClr val="134F5C"/>
              </a:solidFill>
              <a:latin typeface="Alegreya ExtraBold"/>
              <a:ea typeface="Alegreya ExtraBold"/>
              <a:cs typeface="Alegreya ExtraBold"/>
              <a:sym typeface="Alegreya ExtraBold"/>
            </a:endParaRPr>
          </a:p>
        </p:txBody>
      </p:sp>
      <p:sp>
        <p:nvSpPr>
          <p:cNvPr id="231" name="Google Shape;231;p47"/>
          <p:cNvSpPr txBox="1"/>
          <p:nvPr>
            <p:ph idx="1" type="body"/>
          </p:nvPr>
        </p:nvSpPr>
        <p:spPr>
          <a:xfrm>
            <a:off x="612648" y="1437624"/>
            <a:ext cx="8153400" cy="3372000"/>
          </a:xfrm>
          <a:prstGeom prst="rect">
            <a:avLst/>
          </a:prstGeom>
          <a:noFill/>
          <a:ln>
            <a:noFill/>
          </a:ln>
        </p:spPr>
        <p:txBody>
          <a:bodyPr anchorCtr="0" anchor="t" bIns="45700" lIns="91425" spcFirstLastPara="1" rIns="91425" wrap="square" tIns="45700">
            <a:normAutofit/>
          </a:bodyPr>
          <a:lstStyle/>
          <a:p>
            <a:pPr indent="0" lvl="0" marL="0" rtl="0" algn="l">
              <a:spcBef>
                <a:spcPts val="700"/>
              </a:spcBef>
              <a:spcAft>
                <a:spcPts val="0"/>
              </a:spcAft>
              <a:buNone/>
            </a:pPr>
            <a:r>
              <a:rPr lang="ru">
                <a:solidFill>
                  <a:srgbClr val="134F5C"/>
                </a:solidFill>
              </a:rPr>
              <a:t>Инкрементная модель подходит для проектов, в которых точное техзадание прописано уже на старте, а продукт должен быстро выйти на рынок.</a:t>
            </a:r>
            <a:endParaRPr>
              <a:solidFill>
                <a:srgbClr val="134F5C"/>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8"/>
          <p:cNvSpPr txBox="1"/>
          <p:nvPr>
            <p:ph type="title"/>
          </p:nvPr>
        </p:nvSpPr>
        <p:spPr>
          <a:xfrm>
            <a:off x="612648" y="171450"/>
            <a:ext cx="8279700" cy="743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3600"/>
              <a:buFont typeface="Twentieth Century"/>
              <a:buNone/>
            </a:pPr>
            <a:r>
              <a:rPr lang="ru" sz="3600"/>
              <a:t>«Incremental Model» </a:t>
            </a:r>
            <a:br>
              <a:rPr lang="ru" sz="3600"/>
            </a:br>
            <a:r>
              <a:rPr lang="ru" sz="3600"/>
              <a:t>(инкрементная модель)</a:t>
            </a:r>
            <a:endParaRPr sz="3600"/>
          </a:p>
        </p:txBody>
      </p:sp>
      <p:sp>
        <p:nvSpPr>
          <p:cNvPr id="237" name="Google Shape;237;p48"/>
          <p:cNvSpPr txBox="1"/>
          <p:nvPr>
            <p:ph idx="1" type="body"/>
          </p:nvPr>
        </p:nvSpPr>
        <p:spPr>
          <a:xfrm>
            <a:off x="612648" y="1437624"/>
            <a:ext cx="8153400" cy="3372000"/>
          </a:xfrm>
          <a:prstGeom prst="rect">
            <a:avLst/>
          </a:prstGeom>
          <a:noFill/>
          <a:ln>
            <a:noFill/>
          </a:ln>
        </p:spPr>
        <p:txBody>
          <a:bodyPr anchorCtr="0" anchor="t" bIns="45700" lIns="91425" spcFirstLastPara="1" rIns="91425" wrap="square" tIns="45700">
            <a:normAutofit/>
          </a:bodyPr>
          <a:lstStyle/>
          <a:p>
            <a:pPr indent="-213360" lvl="0" marL="320040" rtl="0" algn="l">
              <a:spcBef>
                <a:spcPts val="0"/>
              </a:spcBef>
              <a:spcAft>
                <a:spcPts val="0"/>
              </a:spcAft>
              <a:buSzPts val="1680"/>
              <a:buNone/>
            </a:pPr>
            <a:r>
              <a:t/>
            </a:r>
            <a:endParaRPr sz="2800"/>
          </a:p>
          <a:p>
            <a:pPr indent="-213360" lvl="0" marL="320040" rtl="0" algn="l">
              <a:spcBef>
                <a:spcPts val="700"/>
              </a:spcBef>
              <a:spcAft>
                <a:spcPts val="0"/>
              </a:spcAft>
              <a:buSzPts val="1680"/>
              <a:buNone/>
            </a:pPr>
            <a:r>
              <a:t/>
            </a:r>
            <a:endParaRPr sz="2800"/>
          </a:p>
        </p:txBody>
      </p:sp>
      <p:pic>
        <p:nvPicPr>
          <p:cNvPr id="238" name="Google Shape;238;p48"/>
          <p:cNvPicPr preferRelativeResize="0"/>
          <p:nvPr/>
        </p:nvPicPr>
        <p:blipFill>
          <a:blip r:embed="rId3">
            <a:alphaModFix/>
          </a:blip>
          <a:stretch>
            <a:fillRect/>
          </a:stretch>
        </p:blipFill>
        <p:spPr>
          <a:xfrm>
            <a:off x="570500" y="134884"/>
            <a:ext cx="8279701" cy="516101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9"/>
          <p:cNvSpPr txBox="1"/>
          <p:nvPr>
            <p:ph type="title"/>
          </p:nvPr>
        </p:nvSpPr>
        <p:spPr>
          <a:xfrm>
            <a:off x="612648" y="171450"/>
            <a:ext cx="8279700" cy="743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3600"/>
              <a:buFont typeface="Twentieth Century"/>
              <a:buNone/>
            </a:pPr>
            <a:r>
              <a:rPr lang="ru" sz="3600">
                <a:solidFill>
                  <a:srgbClr val="134F5C"/>
                </a:solidFill>
                <a:latin typeface="Alegreya ExtraBold"/>
                <a:ea typeface="Alegreya ExtraBold"/>
                <a:cs typeface="Alegreya ExtraBold"/>
                <a:sym typeface="Alegreya ExtraBold"/>
              </a:rPr>
              <a:t>«Incremental Model» </a:t>
            </a:r>
            <a:br>
              <a:rPr lang="ru" sz="3600">
                <a:solidFill>
                  <a:srgbClr val="134F5C"/>
                </a:solidFill>
                <a:latin typeface="Alegreya ExtraBold"/>
                <a:ea typeface="Alegreya ExtraBold"/>
                <a:cs typeface="Alegreya ExtraBold"/>
                <a:sym typeface="Alegreya ExtraBold"/>
              </a:rPr>
            </a:br>
            <a:r>
              <a:rPr lang="ru" sz="3600">
                <a:solidFill>
                  <a:srgbClr val="134F5C"/>
                </a:solidFill>
                <a:latin typeface="Alegreya ExtraBold"/>
                <a:ea typeface="Alegreya ExtraBold"/>
                <a:cs typeface="Alegreya ExtraBold"/>
                <a:sym typeface="Alegreya ExtraBold"/>
              </a:rPr>
              <a:t>(инкрементная модель)</a:t>
            </a:r>
            <a:endParaRPr sz="3600"/>
          </a:p>
        </p:txBody>
      </p:sp>
      <p:sp>
        <p:nvSpPr>
          <p:cNvPr id="244" name="Google Shape;244;p49"/>
          <p:cNvSpPr txBox="1"/>
          <p:nvPr>
            <p:ph idx="1" type="body"/>
          </p:nvPr>
        </p:nvSpPr>
        <p:spPr>
          <a:xfrm>
            <a:off x="612648" y="1437624"/>
            <a:ext cx="8153400" cy="3372000"/>
          </a:xfrm>
          <a:prstGeom prst="rect">
            <a:avLst/>
          </a:prstGeom>
          <a:noFill/>
          <a:ln>
            <a:noFill/>
          </a:ln>
        </p:spPr>
        <p:txBody>
          <a:bodyPr anchorCtr="0" anchor="t" bIns="45700" lIns="91425" spcFirstLastPara="1" rIns="91425" wrap="square" tIns="45700">
            <a:normAutofit/>
          </a:bodyPr>
          <a:lstStyle/>
          <a:p>
            <a:pPr indent="-213360" lvl="0" marL="320040" rtl="0" algn="l">
              <a:spcBef>
                <a:spcPts val="0"/>
              </a:spcBef>
              <a:spcAft>
                <a:spcPts val="0"/>
              </a:spcAft>
              <a:buSzPts val="1680"/>
              <a:buNone/>
            </a:pPr>
            <a:r>
              <a:t/>
            </a:r>
            <a:endParaRPr sz="2800"/>
          </a:p>
          <a:p>
            <a:pPr indent="-213360" lvl="0" marL="320040" rtl="0" algn="l">
              <a:spcBef>
                <a:spcPts val="700"/>
              </a:spcBef>
              <a:spcAft>
                <a:spcPts val="0"/>
              </a:spcAft>
              <a:buSzPts val="1680"/>
              <a:buNone/>
            </a:pPr>
            <a:r>
              <a:t/>
            </a:r>
            <a:endParaRPr sz="2800"/>
          </a:p>
        </p:txBody>
      </p:sp>
      <p:sp>
        <p:nvSpPr>
          <p:cNvPr id="245" name="Google Shape;245;p49"/>
          <p:cNvSpPr txBox="1"/>
          <p:nvPr/>
        </p:nvSpPr>
        <p:spPr>
          <a:xfrm>
            <a:off x="611560" y="1329612"/>
            <a:ext cx="8153400" cy="3372000"/>
          </a:xfrm>
          <a:prstGeom prst="rect">
            <a:avLst/>
          </a:prstGeom>
          <a:noFill/>
          <a:ln>
            <a:noFill/>
          </a:ln>
        </p:spPr>
        <p:txBody>
          <a:bodyPr anchorCtr="0" anchor="t" bIns="45700" lIns="91425" spcFirstLastPara="1" rIns="91425" wrap="square" tIns="45700">
            <a:noAutofit/>
          </a:bodyPr>
          <a:lstStyle/>
          <a:p>
            <a:pPr indent="-320040" lvl="0" marL="320040" marR="0" rtl="0" algn="l">
              <a:lnSpc>
                <a:spcPct val="100000"/>
              </a:lnSpc>
              <a:spcBef>
                <a:spcPts val="0"/>
              </a:spcBef>
              <a:spcAft>
                <a:spcPts val="0"/>
              </a:spcAft>
              <a:buClr>
                <a:schemeClr val="accent2"/>
              </a:buClr>
              <a:buSzPts val="1320"/>
              <a:buFont typeface="Noto Sans Symbols"/>
              <a:buNone/>
            </a:pPr>
            <a:r>
              <a:rPr b="1" i="0" lang="ru" sz="2000" u="none" cap="none" strike="noStrike">
                <a:solidFill>
                  <a:srgbClr val="134F5C"/>
                </a:solidFill>
                <a:latin typeface="Twentieth Century"/>
                <a:ea typeface="Twentieth Century"/>
                <a:cs typeface="Twentieth Century"/>
                <a:sym typeface="Twentieth Century"/>
              </a:rPr>
              <a:t>Преимущества:</a:t>
            </a:r>
            <a:endParaRPr sz="1200">
              <a:solidFill>
                <a:srgbClr val="134F5C"/>
              </a:solidFill>
            </a:endParaRPr>
          </a:p>
          <a:p>
            <a:pPr indent="-307340" lvl="0" marL="320040" marR="0" rtl="0" algn="l">
              <a:spcBef>
                <a:spcPts val="700"/>
              </a:spcBef>
              <a:spcAft>
                <a:spcPts val="0"/>
              </a:spcAft>
              <a:buClr>
                <a:srgbClr val="134F5C"/>
              </a:buClr>
              <a:buSzPts val="1120"/>
              <a:buFont typeface="Noto Sans Symbols"/>
              <a:buChar char="◻"/>
            </a:pPr>
            <a:r>
              <a:rPr b="0" i="0" lang="ru" sz="2000" u="none" cap="none" strike="noStrike">
                <a:solidFill>
                  <a:srgbClr val="134F5C"/>
                </a:solidFill>
                <a:latin typeface="Twentieth Century"/>
                <a:ea typeface="Twentieth Century"/>
                <a:cs typeface="Twentieth Century"/>
                <a:sym typeface="Twentieth Century"/>
              </a:rPr>
              <a:t>создание сложной системы будет успешным, если она реализуется в серии небольших шагов;</a:t>
            </a:r>
            <a:endParaRPr sz="1200">
              <a:solidFill>
                <a:srgbClr val="134F5C"/>
              </a:solidFill>
            </a:endParaRPr>
          </a:p>
          <a:p>
            <a:pPr indent="-307340" lvl="0" marL="320040" marR="0" rtl="0" algn="l">
              <a:spcBef>
                <a:spcPts val="700"/>
              </a:spcBef>
              <a:spcAft>
                <a:spcPts val="0"/>
              </a:spcAft>
              <a:buClr>
                <a:srgbClr val="134F5C"/>
              </a:buClr>
              <a:buSzPts val="1120"/>
              <a:buFont typeface="Noto Sans Symbols"/>
              <a:buChar char="◻"/>
            </a:pPr>
            <a:r>
              <a:rPr b="0" i="0" lang="ru" sz="2000" u="none" cap="none" strike="noStrike">
                <a:solidFill>
                  <a:srgbClr val="134F5C"/>
                </a:solidFill>
                <a:latin typeface="Twentieth Century"/>
                <a:ea typeface="Twentieth Century"/>
                <a:cs typeface="Twentieth Century"/>
                <a:sym typeface="Twentieth Century"/>
              </a:rPr>
              <a:t>каждый шаг имеет возможность «отката» к предыдущему этапу в случае неудачи.</a:t>
            </a:r>
            <a:endParaRPr b="0" i="0" sz="2000" u="none" cap="none" strike="noStrike">
              <a:solidFill>
                <a:srgbClr val="134F5C"/>
              </a:solidFill>
              <a:latin typeface="Twentieth Century"/>
              <a:ea typeface="Twentieth Century"/>
              <a:cs typeface="Twentieth Century"/>
              <a:sym typeface="Twentieth Century"/>
            </a:endParaRPr>
          </a:p>
          <a:p>
            <a:pPr indent="-320040" lvl="0" marL="320040" marR="0" rtl="0" algn="l">
              <a:lnSpc>
                <a:spcPct val="100000"/>
              </a:lnSpc>
              <a:spcBef>
                <a:spcPts val="700"/>
              </a:spcBef>
              <a:spcAft>
                <a:spcPts val="0"/>
              </a:spcAft>
              <a:buClr>
                <a:schemeClr val="accent2"/>
              </a:buClr>
              <a:buSzPts val="1320"/>
              <a:buFont typeface="Noto Sans Symbols"/>
              <a:buNone/>
            </a:pPr>
            <a:r>
              <a:rPr b="1" i="0" lang="ru" sz="2000" u="none" cap="none" strike="noStrike">
                <a:solidFill>
                  <a:srgbClr val="134F5C"/>
                </a:solidFill>
                <a:latin typeface="Twentieth Century"/>
                <a:ea typeface="Twentieth Century"/>
                <a:cs typeface="Twentieth Century"/>
                <a:sym typeface="Twentieth Century"/>
              </a:rPr>
              <a:t>Недостатки:</a:t>
            </a:r>
            <a:endParaRPr sz="1200">
              <a:solidFill>
                <a:srgbClr val="134F5C"/>
              </a:solidFill>
            </a:endParaRPr>
          </a:p>
          <a:p>
            <a:pPr indent="-307340" lvl="0" marL="320040" marR="0" rtl="0" algn="l">
              <a:spcBef>
                <a:spcPts val="700"/>
              </a:spcBef>
              <a:spcAft>
                <a:spcPts val="0"/>
              </a:spcAft>
              <a:buClr>
                <a:srgbClr val="134F5C"/>
              </a:buClr>
              <a:buSzPts val="1120"/>
              <a:buFont typeface="Noto Sans Symbols"/>
              <a:buChar char="◻"/>
            </a:pPr>
            <a:r>
              <a:rPr b="0" i="0" lang="ru" sz="2000" u="none" cap="none" strike="noStrike">
                <a:solidFill>
                  <a:srgbClr val="134F5C"/>
                </a:solidFill>
                <a:latin typeface="Twentieth Century"/>
                <a:ea typeface="Twentieth Century"/>
                <a:cs typeface="Twentieth Century"/>
                <a:sym typeface="Twentieth Century"/>
              </a:rPr>
              <a:t>целостное понимание возможностей и ограничений проекта долгое время отсутствует;</a:t>
            </a:r>
            <a:endParaRPr sz="1200">
              <a:solidFill>
                <a:srgbClr val="134F5C"/>
              </a:solidFill>
            </a:endParaRPr>
          </a:p>
          <a:p>
            <a:pPr indent="-307340" lvl="0" marL="320040" marR="0" rtl="0" algn="l">
              <a:spcBef>
                <a:spcPts val="700"/>
              </a:spcBef>
              <a:spcAft>
                <a:spcPts val="0"/>
              </a:spcAft>
              <a:buClr>
                <a:srgbClr val="134F5C"/>
              </a:buClr>
              <a:buSzPts val="1120"/>
              <a:buFont typeface="Noto Sans Symbols"/>
              <a:buChar char="◻"/>
            </a:pPr>
            <a:r>
              <a:rPr b="0" i="0" lang="ru" sz="2000" u="none" cap="none" strike="noStrike">
                <a:solidFill>
                  <a:srgbClr val="134F5C"/>
                </a:solidFill>
                <a:latin typeface="Twentieth Century"/>
                <a:ea typeface="Twentieth Century"/>
                <a:cs typeface="Twentieth Century"/>
                <a:sym typeface="Twentieth Century"/>
              </a:rPr>
              <a:t>приходится отбрасывать часть сделанной ранее работы;</a:t>
            </a:r>
            <a:endParaRPr sz="1200">
              <a:solidFill>
                <a:srgbClr val="134F5C"/>
              </a:solidFill>
            </a:endParaRPr>
          </a:p>
          <a:p>
            <a:pPr indent="-307340" lvl="0" marL="320040" marR="0" rtl="0" algn="l">
              <a:spcBef>
                <a:spcPts val="700"/>
              </a:spcBef>
              <a:spcAft>
                <a:spcPts val="0"/>
              </a:spcAft>
              <a:buClr>
                <a:srgbClr val="134F5C"/>
              </a:buClr>
              <a:buSzPts val="1120"/>
              <a:buFont typeface="Noto Sans Symbols"/>
              <a:buChar char="◻"/>
            </a:pPr>
            <a:r>
              <a:rPr b="0" i="0" lang="ru" sz="2000" u="none" cap="none" strike="noStrike">
                <a:solidFill>
                  <a:srgbClr val="134F5C"/>
                </a:solidFill>
                <a:latin typeface="Twentieth Century"/>
                <a:ea typeface="Twentieth Century"/>
                <a:cs typeface="Twentieth Century"/>
                <a:sym typeface="Twentieth Century"/>
              </a:rPr>
              <a:t>добросовестность специалистов при выполнении работ снижается.</a:t>
            </a:r>
            <a:endParaRPr b="0" i="0" sz="2000" u="none" cap="none" strike="noStrike">
              <a:solidFill>
                <a:srgbClr val="134F5C"/>
              </a:solidFill>
              <a:latin typeface="Twentieth Century"/>
              <a:ea typeface="Twentieth Century"/>
              <a:cs typeface="Twentieth Century"/>
              <a:sym typeface="Twentieth Century"/>
            </a:endParaRPr>
          </a:p>
          <a:p>
            <a:pPr indent="-236220" lvl="0" marL="320040" marR="0" rtl="0" algn="l">
              <a:lnSpc>
                <a:spcPct val="100000"/>
              </a:lnSpc>
              <a:spcBef>
                <a:spcPts val="700"/>
              </a:spcBef>
              <a:spcAft>
                <a:spcPts val="0"/>
              </a:spcAft>
              <a:buClr>
                <a:schemeClr val="accent2"/>
              </a:buClr>
              <a:buSzPts val="1320"/>
              <a:buFont typeface="Noto Sans Symbols"/>
              <a:buNone/>
            </a:pPr>
            <a:r>
              <a:t/>
            </a:r>
            <a:endParaRPr b="0" i="0" sz="2000" u="none" cap="none" strike="noStrike">
              <a:solidFill>
                <a:srgbClr val="134F5C"/>
              </a:solidFill>
              <a:latin typeface="Twentieth Century"/>
              <a:ea typeface="Twentieth Century"/>
              <a:cs typeface="Twentieth Century"/>
              <a:sym typeface="Twentieth Century"/>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50"/>
          <p:cNvSpPr txBox="1"/>
          <p:nvPr>
            <p:ph type="title"/>
          </p:nvPr>
        </p:nvSpPr>
        <p:spPr>
          <a:xfrm>
            <a:off x="612648" y="171450"/>
            <a:ext cx="8279700" cy="743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3600"/>
              <a:buFont typeface="Twentieth Century"/>
              <a:buNone/>
            </a:pPr>
            <a:r>
              <a:rPr lang="ru" sz="3600">
                <a:solidFill>
                  <a:srgbClr val="134F5C"/>
                </a:solidFill>
                <a:latin typeface="Alegreya ExtraBold"/>
                <a:ea typeface="Alegreya ExtraBold"/>
                <a:cs typeface="Alegreya ExtraBold"/>
                <a:sym typeface="Alegreya ExtraBold"/>
              </a:rPr>
              <a:t>Инкрементная модель –</a:t>
            </a:r>
            <a:br>
              <a:rPr lang="ru" sz="3600">
                <a:solidFill>
                  <a:srgbClr val="134F5C"/>
                </a:solidFill>
                <a:latin typeface="Alegreya ExtraBold"/>
                <a:ea typeface="Alegreya ExtraBold"/>
                <a:cs typeface="Alegreya ExtraBold"/>
                <a:sym typeface="Alegreya ExtraBold"/>
              </a:rPr>
            </a:br>
            <a:r>
              <a:rPr lang="ru" sz="3600">
                <a:solidFill>
                  <a:srgbClr val="134F5C"/>
                </a:solidFill>
                <a:latin typeface="Alegreya ExtraBold"/>
                <a:ea typeface="Alegreya ExtraBold"/>
                <a:cs typeface="Alegreya ExtraBold"/>
                <a:sym typeface="Alegreya ExtraBold"/>
              </a:rPr>
              <a:t>когда использовать?</a:t>
            </a:r>
            <a:endParaRPr sz="3600">
              <a:solidFill>
                <a:srgbClr val="134F5C"/>
              </a:solidFill>
              <a:latin typeface="Alegreya ExtraBold"/>
              <a:ea typeface="Alegreya ExtraBold"/>
              <a:cs typeface="Alegreya ExtraBold"/>
              <a:sym typeface="Alegreya ExtraBold"/>
            </a:endParaRPr>
          </a:p>
        </p:txBody>
      </p:sp>
      <p:sp>
        <p:nvSpPr>
          <p:cNvPr id="251" name="Google Shape;251;p50"/>
          <p:cNvSpPr txBox="1"/>
          <p:nvPr/>
        </p:nvSpPr>
        <p:spPr>
          <a:xfrm>
            <a:off x="611560" y="1329612"/>
            <a:ext cx="8153400" cy="3372000"/>
          </a:xfrm>
          <a:prstGeom prst="rect">
            <a:avLst/>
          </a:prstGeom>
          <a:noFill/>
          <a:ln>
            <a:noFill/>
          </a:ln>
        </p:spPr>
        <p:txBody>
          <a:bodyPr anchorCtr="0" anchor="t" bIns="45700" lIns="91425" spcFirstLastPara="1" rIns="91425" wrap="square" tIns="45700">
            <a:noAutofit/>
          </a:bodyPr>
          <a:lstStyle/>
          <a:p>
            <a:pPr indent="-236220" lvl="0" marL="320040" marR="0" rtl="0" algn="l">
              <a:lnSpc>
                <a:spcPct val="100000"/>
              </a:lnSpc>
              <a:spcBef>
                <a:spcPts val="0"/>
              </a:spcBef>
              <a:spcAft>
                <a:spcPts val="0"/>
              </a:spcAft>
              <a:buClr>
                <a:schemeClr val="accent2"/>
              </a:buClr>
              <a:buSzPts val="1320"/>
              <a:buFont typeface="Noto Sans Symbols"/>
              <a:buNone/>
            </a:pPr>
            <a:r>
              <a:t/>
            </a:r>
            <a:endParaRPr b="0" i="0" sz="2200" u="none" cap="none" strike="noStrike">
              <a:solidFill>
                <a:schemeClr val="dk1"/>
              </a:solidFill>
              <a:latin typeface="Twentieth Century"/>
              <a:ea typeface="Twentieth Century"/>
              <a:cs typeface="Twentieth Century"/>
              <a:sym typeface="Twentieth Century"/>
            </a:endParaRPr>
          </a:p>
        </p:txBody>
      </p:sp>
      <p:sp>
        <p:nvSpPr>
          <p:cNvPr id="252" name="Google Shape;252;p50"/>
          <p:cNvSpPr txBox="1"/>
          <p:nvPr>
            <p:ph idx="1" type="body"/>
          </p:nvPr>
        </p:nvSpPr>
        <p:spPr>
          <a:xfrm>
            <a:off x="612648" y="1576164"/>
            <a:ext cx="8153400" cy="3372000"/>
          </a:xfrm>
          <a:prstGeom prst="rect">
            <a:avLst/>
          </a:prstGeom>
          <a:noFill/>
          <a:ln>
            <a:noFill/>
          </a:ln>
        </p:spPr>
        <p:txBody>
          <a:bodyPr anchorCtr="0" anchor="t" bIns="45700" lIns="91425" spcFirstLastPara="1" rIns="91425" wrap="square" tIns="45700">
            <a:normAutofit/>
          </a:bodyPr>
          <a:lstStyle/>
          <a:p>
            <a:pPr indent="-320040" lvl="0" marL="320040" rtl="0" algn="l">
              <a:spcBef>
                <a:spcPts val="0"/>
              </a:spcBef>
              <a:spcAft>
                <a:spcPts val="0"/>
              </a:spcAft>
              <a:buClr>
                <a:srgbClr val="134F5C"/>
              </a:buClr>
              <a:buSzPts val="1740"/>
              <a:buChar char="●"/>
            </a:pPr>
            <a:r>
              <a:rPr lang="ru">
                <a:solidFill>
                  <a:srgbClr val="134F5C"/>
                </a:solidFill>
              </a:rPr>
              <a:t>Когда основные требования к системе четко определены и понятны. Некоторые детали могут дорабатываться с течением времени.</a:t>
            </a:r>
            <a:endParaRPr>
              <a:solidFill>
                <a:srgbClr val="134F5C"/>
              </a:solidFill>
            </a:endParaRPr>
          </a:p>
          <a:p>
            <a:pPr indent="-320040" lvl="0" marL="320040" rtl="0" algn="l">
              <a:spcBef>
                <a:spcPts val="700"/>
              </a:spcBef>
              <a:spcAft>
                <a:spcPts val="0"/>
              </a:spcAft>
              <a:buClr>
                <a:srgbClr val="134F5C"/>
              </a:buClr>
              <a:buSzPts val="1740"/>
              <a:buChar char="●"/>
            </a:pPr>
            <a:r>
              <a:rPr lang="ru">
                <a:solidFill>
                  <a:srgbClr val="134F5C"/>
                </a:solidFill>
              </a:rPr>
              <a:t>Требуется ранний вывод продукта на рынок.</a:t>
            </a:r>
            <a:endParaRPr>
              <a:solidFill>
                <a:srgbClr val="134F5C"/>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51"/>
          <p:cNvSpPr txBox="1"/>
          <p:nvPr>
            <p:ph type="title"/>
          </p:nvPr>
        </p:nvSpPr>
        <p:spPr>
          <a:xfrm>
            <a:off x="612648" y="171450"/>
            <a:ext cx="8279700" cy="743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3600"/>
              <a:buFont typeface="Twentieth Century"/>
              <a:buNone/>
            </a:pPr>
            <a:r>
              <a:rPr lang="ru" sz="3500">
                <a:solidFill>
                  <a:srgbClr val="134F5C"/>
                </a:solidFill>
                <a:latin typeface="Alegreya ExtraBold"/>
                <a:ea typeface="Alegreya ExtraBold"/>
                <a:cs typeface="Alegreya ExtraBold"/>
                <a:sym typeface="Alegreya ExtraBold"/>
              </a:rPr>
              <a:t>«Iterative Model» </a:t>
            </a:r>
            <a:br>
              <a:rPr lang="ru" sz="3500">
                <a:solidFill>
                  <a:srgbClr val="134F5C"/>
                </a:solidFill>
                <a:latin typeface="Alegreya ExtraBold"/>
                <a:ea typeface="Alegreya ExtraBold"/>
                <a:cs typeface="Alegreya ExtraBold"/>
                <a:sym typeface="Alegreya ExtraBold"/>
              </a:rPr>
            </a:br>
            <a:r>
              <a:rPr lang="ru" sz="3500">
                <a:solidFill>
                  <a:srgbClr val="134F5C"/>
                </a:solidFill>
                <a:latin typeface="Alegreya ExtraBold"/>
                <a:ea typeface="Alegreya ExtraBold"/>
                <a:cs typeface="Alegreya ExtraBold"/>
                <a:sym typeface="Alegreya ExtraBold"/>
              </a:rPr>
              <a:t>(итеративная или итерационная модель)</a:t>
            </a:r>
            <a:endParaRPr sz="3500">
              <a:solidFill>
                <a:srgbClr val="134F5C"/>
              </a:solidFill>
              <a:latin typeface="Alegreya ExtraBold"/>
              <a:ea typeface="Alegreya ExtraBold"/>
              <a:cs typeface="Alegreya ExtraBold"/>
              <a:sym typeface="Alegreya ExtraBold"/>
            </a:endParaRPr>
          </a:p>
        </p:txBody>
      </p:sp>
      <p:sp>
        <p:nvSpPr>
          <p:cNvPr id="258" name="Google Shape;258;p51"/>
          <p:cNvSpPr txBox="1"/>
          <p:nvPr/>
        </p:nvSpPr>
        <p:spPr>
          <a:xfrm>
            <a:off x="611560" y="1329612"/>
            <a:ext cx="8153400" cy="3372000"/>
          </a:xfrm>
          <a:prstGeom prst="rect">
            <a:avLst/>
          </a:prstGeom>
          <a:noFill/>
          <a:ln>
            <a:noFill/>
          </a:ln>
        </p:spPr>
        <p:txBody>
          <a:bodyPr anchorCtr="0" anchor="t" bIns="45700" lIns="91425" spcFirstLastPara="1" rIns="91425" wrap="square" tIns="45700">
            <a:noAutofit/>
          </a:bodyPr>
          <a:lstStyle/>
          <a:p>
            <a:pPr indent="-251460" lvl="0" marL="320040" marR="0" rtl="0" algn="l">
              <a:lnSpc>
                <a:spcPct val="100000"/>
              </a:lnSpc>
              <a:spcBef>
                <a:spcPts val="0"/>
              </a:spcBef>
              <a:spcAft>
                <a:spcPts val="0"/>
              </a:spcAft>
              <a:buClr>
                <a:schemeClr val="accent2"/>
              </a:buClr>
              <a:buSzPts val="1080"/>
              <a:buFont typeface="Noto Sans Symbols"/>
              <a:buNone/>
            </a:pPr>
            <a:r>
              <a:t/>
            </a:r>
            <a:endParaRPr b="0" i="0" sz="1800" u="none" cap="none" strike="noStrike">
              <a:solidFill>
                <a:schemeClr val="dk1"/>
              </a:solidFill>
              <a:latin typeface="Twentieth Century"/>
              <a:ea typeface="Twentieth Century"/>
              <a:cs typeface="Twentieth Century"/>
              <a:sym typeface="Twentieth Century"/>
            </a:endParaRPr>
          </a:p>
        </p:txBody>
      </p:sp>
      <p:sp>
        <p:nvSpPr>
          <p:cNvPr id="259" name="Google Shape;259;p51"/>
          <p:cNvSpPr txBox="1"/>
          <p:nvPr>
            <p:ph idx="1" type="body"/>
          </p:nvPr>
        </p:nvSpPr>
        <p:spPr>
          <a:xfrm>
            <a:off x="612648" y="1491630"/>
            <a:ext cx="8153400" cy="3372000"/>
          </a:xfrm>
          <a:prstGeom prst="rect">
            <a:avLst/>
          </a:prstGeom>
          <a:noFill/>
          <a:ln>
            <a:noFill/>
          </a:ln>
        </p:spPr>
        <p:txBody>
          <a:bodyPr anchorCtr="0" anchor="t" bIns="45700" lIns="91425" spcFirstLastPara="1" rIns="91425" wrap="square" tIns="45700">
            <a:normAutofit/>
          </a:bodyPr>
          <a:lstStyle/>
          <a:p>
            <a:pPr indent="-320040" lvl="0" marL="320040" rtl="0" algn="l">
              <a:spcBef>
                <a:spcPts val="0"/>
              </a:spcBef>
              <a:spcAft>
                <a:spcPts val="0"/>
              </a:spcAft>
              <a:buClr>
                <a:srgbClr val="134F5C"/>
              </a:buClr>
              <a:buSzPts val="1740"/>
              <a:buChar char="●"/>
            </a:pPr>
            <a:r>
              <a:rPr lang="ru">
                <a:solidFill>
                  <a:srgbClr val="134F5C"/>
                </a:solidFill>
              </a:rPr>
              <a:t>Не требует в начале полной спецификации требований. </a:t>
            </a:r>
            <a:endParaRPr>
              <a:solidFill>
                <a:srgbClr val="134F5C"/>
              </a:solidFill>
            </a:endParaRPr>
          </a:p>
          <a:p>
            <a:pPr indent="-320040" lvl="0" marL="320040" rtl="0" algn="l">
              <a:spcBef>
                <a:spcPts val="700"/>
              </a:spcBef>
              <a:spcAft>
                <a:spcPts val="0"/>
              </a:spcAft>
              <a:buClr>
                <a:srgbClr val="134F5C"/>
              </a:buClr>
              <a:buSzPts val="1740"/>
              <a:buChar char="●"/>
            </a:pPr>
            <a:r>
              <a:rPr lang="ru">
                <a:solidFill>
                  <a:srgbClr val="134F5C"/>
                </a:solidFill>
              </a:rPr>
              <a:t>Создание начинается с реализации части функционала, становящейся базой для определения дальнейших требований. Этот процесс повторяется. </a:t>
            </a:r>
            <a:endParaRPr>
              <a:solidFill>
                <a:srgbClr val="134F5C"/>
              </a:solidFill>
            </a:endParaRPr>
          </a:p>
          <a:p>
            <a:pPr indent="-320040" lvl="0" marL="320040" rtl="0" algn="l">
              <a:spcBef>
                <a:spcPts val="700"/>
              </a:spcBef>
              <a:spcAft>
                <a:spcPts val="0"/>
              </a:spcAft>
              <a:buClr>
                <a:srgbClr val="134F5C"/>
              </a:buClr>
              <a:buSzPts val="1740"/>
              <a:buChar char="●"/>
            </a:pPr>
            <a:r>
              <a:rPr lang="ru">
                <a:solidFill>
                  <a:srgbClr val="134F5C"/>
                </a:solidFill>
              </a:rPr>
              <a:t>Версия может быть неидеальна, главное, чтобы она работала. </a:t>
            </a:r>
            <a:endParaRPr>
              <a:solidFill>
                <a:srgbClr val="134F5C"/>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52"/>
          <p:cNvSpPr txBox="1"/>
          <p:nvPr>
            <p:ph type="title"/>
          </p:nvPr>
        </p:nvSpPr>
        <p:spPr>
          <a:xfrm>
            <a:off x="612648" y="171450"/>
            <a:ext cx="8279700" cy="743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3600"/>
              <a:buFont typeface="Twentieth Century"/>
              <a:buNone/>
            </a:pPr>
            <a:r>
              <a:rPr lang="ru" sz="3000"/>
              <a:t>Сравнение инкрементной и </a:t>
            </a:r>
            <a:br>
              <a:rPr lang="ru" sz="3000"/>
            </a:br>
            <a:r>
              <a:rPr lang="ru" sz="3000"/>
              <a:t>итеративной моделей</a:t>
            </a:r>
            <a:endParaRPr sz="3000"/>
          </a:p>
        </p:txBody>
      </p:sp>
      <p:sp>
        <p:nvSpPr>
          <p:cNvPr id="265" name="Google Shape;265;p52"/>
          <p:cNvSpPr txBox="1"/>
          <p:nvPr/>
        </p:nvSpPr>
        <p:spPr>
          <a:xfrm>
            <a:off x="611560" y="1329612"/>
            <a:ext cx="8153400" cy="3372000"/>
          </a:xfrm>
          <a:prstGeom prst="rect">
            <a:avLst/>
          </a:prstGeom>
          <a:noFill/>
          <a:ln>
            <a:noFill/>
          </a:ln>
        </p:spPr>
        <p:txBody>
          <a:bodyPr anchorCtr="0" anchor="t" bIns="45700" lIns="91425" spcFirstLastPara="1" rIns="91425" wrap="square" tIns="45700">
            <a:noAutofit/>
          </a:bodyPr>
          <a:lstStyle/>
          <a:p>
            <a:pPr indent="-251460" lvl="0" marL="320040" marR="0" rtl="0" algn="l">
              <a:lnSpc>
                <a:spcPct val="100000"/>
              </a:lnSpc>
              <a:spcBef>
                <a:spcPts val="0"/>
              </a:spcBef>
              <a:spcAft>
                <a:spcPts val="0"/>
              </a:spcAft>
              <a:buClr>
                <a:schemeClr val="accent2"/>
              </a:buClr>
              <a:buSzPts val="1080"/>
              <a:buFont typeface="Noto Sans Symbols"/>
              <a:buNone/>
            </a:pPr>
            <a:r>
              <a:t/>
            </a:r>
            <a:endParaRPr b="0" i="0" sz="1800" u="none" cap="none" strike="noStrike">
              <a:solidFill>
                <a:schemeClr val="dk1"/>
              </a:solidFill>
              <a:latin typeface="Twentieth Century"/>
              <a:ea typeface="Twentieth Century"/>
              <a:cs typeface="Twentieth Century"/>
              <a:sym typeface="Twentieth Century"/>
            </a:endParaRPr>
          </a:p>
        </p:txBody>
      </p:sp>
      <p:pic>
        <p:nvPicPr>
          <p:cNvPr descr="https://habrastorage.org/files/880/01d/a78/88001da784ab41ec880f84a7bb204a0b.jpg" id="266" name="Google Shape;266;p52"/>
          <p:cNvPicPr preferRelativeResize="0"/>
          <p:nvPr/>
        </p:nvPicPr>
        <p:blipFill rotWithShape="1">
          <a:blip r:embed="rId3">
            <a:alphaModFix/>
          </a:blip>
          <a:srcRect b="0" l="0" r="0" t="0"/>
          <a:stretch/>
        </p:blipFill>
        <p:spPr>
          <a:xfrm>
            <a:off x="0" y="951570"/>
            <a:ext cx="9144000" cy="419193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53"/>
          <p:cNvSpPr txBox="1"/>
          <p:nvPr>
            <p:ph type="title"/>
          </p:nvPr>
        </p:nvSpPr>
        <p:spPr>
          <a:xfrm>
            <a:off x="612648" y="171450"/>
            <a:ext cx="8279700" cy="743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3600"/>
              <a:buFont typeface="Twentieth Century"/>
              <a:buNone/>
            </a:pPr>
            <a:r>
              <a:rPr lang="ru" sz="3600">
                <a:solidFill>
                  <a:srgbClr val="134F5C"/>
                </a:solidFill>
                <a:latin typeface="Alegreya ExtraBold"/>
                <a:ea typeface="Alegreya ExtraBold"/>
                <a:cs typeface="Alegreya ExtraBold"/>
                <a:sym typeface="Alegreya ExtraBold"/>
              </a:rPr>
              <a:t>Итеративная модель – </a:t>
            </a:r>
            <a:br>
              <a:rPr lang="ru" sz="3600">
                <a:solidFill>
                  <a:srgbClr val="134F5C"/>
                </a:solidFill>
                <a:latin typeface="Alegreya ExtraBold"/>
                <a:ea typeface="Alegreya ExtraBold"/>
                <a:cs typeface="Alegreya ExtraBold"/>
                <a:sym typeface="Alegreya ExtraBold"/>
              </a:rPr>
            </a:br>
            <a:r>
              <a:rPr lang="ru" sz="3600">
                <a:solidFill>
                  <a:srgbClr val="134F5C"/>
                </a:solidFill>
                <a:latin typeface="Alegreya ExtraBold"/>
                <a:ea typeface="Alegreya ExtraBold"/>
                <a:cs typeface="Alegreya ExtraBold"/>
                <a:sym typeface="Alegreya ExtraBold"/>
              </a:rPr>
              <a:t>когда использовать?</a:t>
            </a:r>
            <a:endParaRPr sz="3600">
              <a:solidFill>
                <a:srgbClr val="134F5C"/>
              </a:solidFill>
              <a:latin typeface="Alegreya ExtraBold"/>
              <a:ea typeface="Alegreya ExtraBold"/>
              <a:cs typeface="Alegreya ExtraBold"/>
              <a:sym typeface="Alegreya ExtraBold"/>
            </a:endParaRPr>
          </a:p>
        </p:txBody>
      </p:sp>
      <p:sp>
        <p:nvSpPr>
          <p:cNvPr id="272" name="Google Shape;272;p53"/>
          <p:cNvSpPr txBox="1"/>
          <p:nvPr/>
        </p:nvSpPr>
        <p:spPr>
          <a:xfrm>
            <a:off x="611560" y="1329612"/>
            <a:ext cx="8153400" cy="3372000"/>
          </a:xfrm>
          <a:prstGeom prst="rect">
            <a:avLst/>
          </a:prstGeom>
          <a:noFill/>
          <a:ln>
            <a:noFill/>
          </a:ln>
        </p:spPr>
        <p:txBody>
          <a:bodyPr anchorCtr="0" anchor="t" bIns="45700" lIns="91425" spcFirstLastPara="1" rIns="91425" wrap="square" tIns="45700">
            <a:noAutofit/>
          </a:bodyPr>
          <a:lstStyle/>
          <a:p>
            <a:pPr indent="-251460" lvl="0" marL="320040" marR="0" rtl="0" algn="l">
              <a:lnSpc>
                <a:spcPct val="100000"/>
              </a:lnSpc>
              <a:spcBef>
                <a:spcPts val="0"/>
              </a:spcBef>
              <a:spcAft>
                <a:spcPts val="0"/>
              </a:spcAft>
              <a:buClr>
                <a:schemeClr val="accent2"/>
              </a:buClr>
              <a:buSzPts val="1080"/>
              <a:buFont typeface="Noto Sans Symbols"/>
              <a:buNone/>
            </a:pPr>
            <a:r>
              <a:t/>
            </a:r>
            <a:endParaRPr b="0" i="0" sz="1800" u="none" cap="none" strike="noStrike">
              <a:solidFill>
                <a:schemeClr val="dk1"/>
              </a:solidFill>
              <a:latin typeface="Twentieth Century"/>
              <a:ea typeface="Twentieth Century"/>
              <a:cs typeface="Twentieth Century"/>
              <a:sym typeface="Twentieth Century"/>
            </a:endParaRPr>
          </a:p>
        </p:txBody>
      </p:sp>
      <p:sp>
        <p:nvSpPr>
          <p:cNvPr id="273" name="Google Shape;273;p53"/>
          <p:cNvSpPr txBox="1"/>
          <p:nvPr>
            <p:ph idx="1" type="body"/>
          </p:nvPr>
        </p:nvSpPr>
        <p:spPr>
          <a:xfrm>
            <a:off x="612648" y="1491630"/>
            <a:ext cx="8153400" cy="3372000"/>
          </a:xfrm>
          <a:prstGeom prst="rect">
            <a:avLst/>
          </a:prstGeom>
          <a:noFill/>
          <a:ln>
            <a:noFill/>
          </a:ln>
        </p:spPr>
        <p:txBody>
          <a:bodyPr anchorCtr="0" anchor="t" bIns="45700" lIns="91425" spcFirstLastPara="1" rIns="91425" wrap="square" tIns="45700">
            <a:normAutofit/>
          </a:bodyPr>
          <a:lstStyle/>
          <a:p>
            <a:pPr indent="-320040" lvl="0" marL="320040" rtl="0" algn="l">
              <a:spcBef>
                <a:spcPts val="0"/>
              </a:spcBef>
              <a:spcAft>
                <a:spcPts val="0"/>
              </a:spcAft>
              <a:buSzPts val="1740"/>
              <a:buChar char="●"/>
            </a:pPr>
            <a:r>
              <a:rPr lang="ru"/>
              <a:t>Требования к конечной системе заранее четко определены и понятны.</a:t>
            </a:r>
            <a:endParaRPr/>
          </a:p>
          <a:p>
            <a:pPr indent="-320040" lvl="0" marL="320040" rtl="0" algn="l">
              <a:spcBef>
                <a:spcPts val="700"/>
              </a:spcBef>
              <a:spcAft>
                <a:spcPts val="0"/>
              </a:spcAft>
              <a:buSzPts val="1740"/>
              <a:buChar char="●"/>
            </a:pPr>
            <a:r>
              <a:rPr lang="ru"/>
              <a:t>Проект большой или очень большой.</a:t>
            </a:r>
            <a:endParaRPr/>
          </a:p>
          <a:p>
            <a:pPr indent="-320040" lvl="0" marL="320040" rtl="0" algn="l">
              <a:spcBef>
                <a:spcPts val="700"/>
              </a:spcBef>
              <a:spcAft>
                <a:spcPts val="0"/>
              </a:spcAft>
              <a:buSzPts val="1740"/>
              <a:buChar char="●"/>
            </a:pPr>
            <a:r>
              <a:rPr lang="ru"/>
              <a:t>Основная задача должна быть определена, но детали реализации могут эволюционировать с течением времени.</a:t>
            </a:r>
            <a:endParaRPr/>
          </a:p>
          <a:p>
            <a:pPr indent="-209550" lvl="0" marL="320040" rtl="0" algn="l">
              <a:spcBef>
                <a:spcPts val="700"/>
              </a:spcBef>
              <a:spcAft>
                <a:spcPts val="0"/>
              </a:spcAft>
              <a:buSzPts val="174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 name="Shape 78"/>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descr="https://habrastorage.org/files/1d0/d18/f05/1d0d18f053b847a986911fea30ff0376.jpg" id="278" name="Google Shape;278;p54"/>
          <p:cNvPicPr preferRelativeResize="0"/>
          <p:nvPr/>
        </p:nvPicPr>
        <p:blipFill rotWithShape="1">
          <a:blip r:embed="rId3">
            <a:alphaModFix/>
          </a:blip>
          <a:srcRect b="0" l="0" r="0" t="0"/>
          <a:stretch/>
        </p:blipFill>
        <p:spPr>
          <a:xfrm>
            <a:off x="0" y="951570"/>
            <a:ext cx="6858000" cy="4191929"/>
          </a:xfrm>
          <a:prstGeom prst="rect">
            <a:avLst/>
          </a:prstGeom>
          <a:noFill/>
          <a:ln>
            <a:noFill/>
          </a:ln>
        </p:spPr>
      </p:pic>
      <p:sp>
        <p:nvSpPr>
          <p:cNvPr id="279" name="Google Shape;279;p54"/>
          <p:cNvSpPr txBox="1"/>
          <p:nvPr>
            <p:ph type="title"/>
          </p:nvPr>
        </p:nvSpPr>
        <p:spPr>
          <a:xfrm>
            <a:off x="612648" y="171450"/>
            <a:ext cx="8153400" cy="7431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157142"/>
              <a:buFont typeface="Twentieth Century"/>
              <a:buNone/>
            </a:pPr>
            <a:r>
              <a:rPr lang="ru">
                <a:solidFill>
                  <a:srgbClr val="134F5C"/>
                </a:solidFill>
                <a:latin typeface="Alegreya ExtraBold"/>
                <a:ea typeface="Alegreya ExtraBold"/>
                <a:cs typeface="Alegreya ExtraBold"/>
                <a:sym typeface="Alegreya ExtraBold"/>
              </a:rPr>
              <a:t>«Spiral Model» </a:t>
            </a:r>
            <a:br>
              <a:rPr lang="ru">
                <a:solidFill>
                  <a:srgbClr val="134F5C"/>
                </a:solidFill>
                <a:latin typeface="Alegreya ExtraBold"/>
                <a:ea typeface="Alegreya ExtraBold"/>
                <a:cs typeface="Alegreya ExtraBold"/>
                <a:sym typeface="Alegreya ExtraBold"/>
              </a:rPr>
            </a:br>
            <a:r>
              <a:rPr lang="ru">
                <a:solidFill>
                  <a:srgbClr val="134F5C"/>
                </a:solidFill>
                <a:latin typeface="Alegreya ExtraBold"/>
                <a:ea typeface="Alegreya ExtraBold"/>
                <a:cs typeface="Alegreya ExtraBold"/>
                <a:sym typeface="Alegreya ExtraBold"/>
              </a:rPr>
              <a:t>(спиральная модель)</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55"/>
          <p:cNvSpPr txBox="1"/>
          <p:nvPr>
            <p:ph type="title"/>
          </p:nvPr>
        </p:nvSpPr>
        <p:spPr>
          <a:xfrm>
            <a:off x="612648" y="190100"/>
            <a:ext cx="8153400" cy="743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3960"/>
              <a:buFont typeface="Twentieth Century"/>
              <a:buNone/>
            </a:pPr>
            <a:r>
              <a:rPr lang="ru" sz="3120">
                <a:solidFill>
                  <a:srgbClr val="134F5C"/>
                </a:solidFill>
                <a:latin typeface="Alegreya ExtraBold"/>
                <a:ea typeface="Alegreya ExtraBold"/>
                <a:cs typeface="Alegreya ExtraBold"/>
                <a:sym typeface="Alegreya ExtraBold"/>
              </a:rPr>
              <a:t>«Spiral Model» </a:t>
            </a:r>
            <a:br>
              <a:rPr lang="ru" sz="3120">
                <a:solidFill>
                  <a:srgbClr val="134F5C"/>
                </a:solidFill>
                <a:latin typeface="Alegreya ExtraBold"/>
                <a:ea typeface="Alegreya ExtraBold"/>
                <a:cs typeface="Alegreya ExtraBold"/>
                <a:sym typeface="Alegreya ExtraBold"/>
              </a:rPr>
            </a:br>
            <a:r>
              <a:rPr lang="ru" sz="3120">
                <a:solidFill>
                  <a:srgbClr val="134F5C"/>
                </a:solidFill>
                <a:latin typeface="Alegreya ExtraBold"/>
                <a:ea typeface="Alegreya ExtraBold"/>
                <a:cs typeface="Alegreya ExtraBold"/>
                <a:sym typeface="Alegreya ExtraBold"/>
              </a:rPr>
              <a:t>(спиральная модель)</a:t>
            </a:r>
            <a:endParaRPr sz="3120">
              <a:solidFill>
                <a:srgbClr val="134F5C"/>
              </a:solidFill>
              <a:latin typeface="Alegreya ExtraBold"/>
              <a:ea typeface="Alegreya ExtraBold"/>
              <a:cs typeface="Alegreya ExtraBold"/>
              <a:sym typeface="Alegreya ExtraBold"/>
            </a:endParaRPr>
          </a:p>
        </p:txBody>
      </p:sp>
      <p:sp>
        <p:nvSpPr>
          <p:cNvPr id="285" name="Google Shape;285;p55"/>
          <p:cNvSpPr txBox="1"/>
          <p:nvPr>
            <p:ph idx="1" type="body"/>
          </p:nvPr>
        </p:nvSpPr>
        <p:spPr>
          <a:xfrm>
            <a:off x="612648" y="1414146"/>
            <a:ext cx="8153400" cy="3372000"/>
          </a:xfrm>
          <a:prstGeom prst="rect">
            <a:avLst/>
          </a:prstGeom>
          <a:noFill/>
          <a:ln>
            <a:noFill/>
          </a:ln>
        </p:spPr>
        <p:txBody>
          <a:bodyPr anchorCtr="0" anchor="t" bIns="45700" lIns="91425" spcFirstLastPara="1" rIns="91425" wrap="square" tIns="45700">
            <a:normAutofit/>
          </a:bodyPr>
          <a:lstStyle/>
          <a:p>
            <a:pPr indent="-320040" lvl="0" marL="320040" rtl="0" algn="l">
              <a:spcBef>
                <a:spcPts val="0"/>
              </a:spcBef>
              <a:spcAft>
                <a:spcPts val="0"/>
              </a:spcAft>
              <a:buSzPts val="1740"/>
              <a:buNone/>
            </a:pPr>
            <a:r>
              <a:rPr lang="ru">
                <a:solidFill>
                  <a:srgbClr val="134F5C"/>
                </a:solidFill>
                <a:latin typeface="Alegreya"/>
                <a:ea typeface="Alegreya"/>
                <a:cs typeface="Alegreya"/>
                <a:sym typeface="Alegreya"/>
              </a:rPr>
              <a:t>Преимущества:</a:t>
            </a:r>
            <a:endParaRPr>
              <a:solidFill>
                <a:srgbClr val="134F5C"/>
              </a:solidFill>
              <a:latin typeface="Alegreya"/>
              <a:ea typeface="Alegreya"/>
              <a:cs typeface="Alegreya"/>
              <a:sym typeface="Alegreya"/>
            </a:endParaRPr>
          </a:p>
          <a:p>
            <a:pPr indent="-328345" lvl="0" marL="320040" rtl="0" algn="l">
              <a:spcBef>
                <a:spcPts val="700"/>
              </a:spcBef>
              <a:spcAft>
                <a:spcPts val="0"/>
              </a:spcAft>
              <a:buClr>
                <a:srgbClr val="134F5C"/>
              </a:buClr>
              <a:buSzPts val="1740"/>
              <a:buFont typeface="Alegreya"/>
              <a:buChar char="●"/>
            </a:pPr>
            <a:r>
              <a:rPr lang="ru">
                <a:solidFill>
                  <a:srgbClr val="134F5C"/>
                </a:solidFill>
                <a:latin typeface="Alegreya"/>
                <a:ea typeface="Alegreya"/>
                <a:cs typeface="Alegreya"/>
                <a:sym typeface="Alegreya"/>
              </a:rPr>
              <a:t>хорошо подходит для решения критически важных бизнес-задач, когда неудача несовместима с деятельностью компании;</a:t>
            </a:r>
            <a:endParaRPr>
              <a:solidFill>
                <a:srgbClr val="134F5C"/>
              </a:solidFill>
              <a:latin typeface="Alegreya"/>
              <a:ea typeface="Alegreya"/>
              <a:cs typeface="Alegreya"/>
              <a:sym typeface="Alegreya"/>
            </a:endParaRPr>
          </a:p>
          <a:p>
            <a:pPr indent="-328345" lvl="0" marL="320040" rtl="0" algn="l">
              <a:spcBef>
                <a:spcPts val="700"/>
              </a:spcBef>
              <a:spcAft>
                <a:spcPts val="0"/>
              </a:spcAft>
              <a:buClr>
                <a:srgbClr val="134F5C"/>
              </a:buClr>
              <a:buSzPts val="1740"/>
              <a:buFont typeface="Alegreya"/>
              <a:buChar char="●"/>
            </a:pPr>
            <a:r>
              <a:rPr lang="ru">
                <a:solidFill>
                  <a:srgbClr val="134F5C"/>
                </a:solidFill>
                <a:latin typeface="Alegreya"/>
                <a:ea typeface="Alegreya"/>
                <a:cs typeface="Alegreya"/>
                <a:sym typeface="Alegreya"/>
              </a:rPr>
              <a:t>применяется при необходимости научных исследований и практической апробации.</a:t>
            </a:r>
            <a:endParaRPr>
              <a:solidFill>
                <a:srgbClr val="134F5C"/>
              </a:solidFill>
              <a:latin typeface="Alegreya"/>
              <a:ea typeface="Alegreya"/>
              <a:cs typeface="Alegreya"/>
              <a:sym typeface="Alegreya"/>
            </a:endParaRPr>
          </a:p>
          <a:p>
            <a:pPr indent="-320040" lvl="0" marL="320040" rtl="0" algn="l">
              <a:spcBef>
                <a:spcPts val="700"/>
              </a:spcBef>
              <a:spcAft>
                <a:spcPts val="0"/>
              </a:spcAft>
              <a:buSzPts val="1740"/>
              <a:buNone/>
            </a:pPr>
            <a:r>
              <a:t/>
            </a:r>
            <a:endParaRPr>
              <a:solidFill>
                <a:srgbClr val="134F5C"/>
              </a:solidFill>
              <a:latin typeface="Alegreya"/>
              <a:ea typeface="Alegreya"/>
              <a:cs typeface="Alegreya"/>
              <a:sym typeface="Alegreya"/>
            </a:endParaRPr>
          </a:p>
          <a:p>
            <a:pPr indent="-320040" lvl="0" marL="320040" rtl="0" algn="l">
              <a:spcBef>
                <a:spcPts val="700"/>
              </a:spcBef>
              <a:spcAft>
                <a:spcPts val="0"/>
              </a:spcAft>
              <a:buSzPts val="1740"/>
              <a:buNone/>
            </a:pPr>
            <a:r>
              <a:rPr lang="ru">
                <a:solidFill>
                  <a:srgbClr val="134F5C"/>
                </a:solidFill>
                <a:latin typeface="Alegreya"/>
                <a:ea typeface="Alegreya"/>
                <a:cs typeface="Alegreya"/>
                <a:sym typeface="Alegreya"/>
              </a:rPr>
              <a:t>Недостатки:</a:t>
            </a:r>
            <a:endParaRPr>
              <a:solidFill>
                <a:srgbClr val="134F5C"/>
              </a:solidFill>
              <a:latin typeface="Alegreya"/>
              <a:ea typeface="Alegreya"/>
              <a:cs typeface="Alegreya"/>
              <a:sym typeface="Alegreya"/>
            </a:endParaRPr>
          </a:p>
          <a:p>
            <a:pPr indent="-328345" lvl="0" marL="320040" rtl="0" algn="l">
              <a:spcBef>
                <a:spcPts val="700"/>
              </a:spcBef>
              <a:spcAft>
                <a:spcPts val="0"/>
              </a:spcAft>
              <a:buClr>
                <a:srgbClr val="134F5C"/>
              </a:buClr>
              <a:buSzPts val="1740"/>
              <a:buFont typeface="Alegreya"/>
              <a:buChar char="●"/>
            </a:pPr>
            <a:r>
              <a:rPr lang="ru">
                <a:solidFill>
                  <a:srgbClr val="134F5C"/>
                </a:solidFill>
                <a:latin typeface="Alegreya"/>
                <a:ea typeface="Alegreya"/>
                <a:cs typeface="Alegreya"/>
                <a:sym typeface="Alegreya"/>
              </a:rPr>
              <a:t>не подходит для малых проектов, она резонна для сложных и дорогих. </a:t>
            </a:r>
            <a:endParaRPr>
              <a:solidFill>
                <a:srgbClr val="134F5C"/>
              </a:solidFill>
              <a:latin typeface="Alegreya"/>
              <a:ea typeface="Alegreya"/>
              <a:cs typeface="Alegreya"/>
              <a:sym typeface="Alegreya"/>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56"/>
          <p:cNvSpPr txBox="1"/>
          <p:nvPr>
            <p:ph type="title"/>
          </p:nvPr>
        </p:nvSpPr>
        <p:spPr>
          <a:xfrm>
            <a:off x="612648" y="190100"/>
            <a:ext cx="8153400" cy="743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4400"/>
              <a:buFont typeface="Twentieth Century"/>
              <a:buNone/>
            </a:pPr>
            <a:r>
              <a:rPr lang="ru">
                <a:solidFill>
                  <a:srgbClr val="134F5C"/>
                </a:solidFill>
                <a:latin typeface="Alegreya ExtraBold"/>
                <a:ea typeface="Alegreya ExtraBold"/>
                <a:cs typeface="Alegreya ExtraBold"/>
                <a:sym typeface="Alegreya ExtraBold"/>
              </a:rPr>
              <a:t>«Agile Model» </a:t>
            </a:r>
            <a:br>
              <a:rPr lang="ru">
                <a:solidFill>
                  <a:srgbClr val="134F5C"/>
                </a:solidFill>
                <a:latin typeface="Alegreya ExtraBold"/>
                <a:ea typeface="Alegreya ExtraBold"/>
                <a:cs typeface="Alegreya ExtraBold"/>
                <a:sym typeface="Alegreya ExtraBold"/>
              </a:rPr>
            </a:br>
            <a:r>
              <a:rPr lang="ru">
                <a:solidFill>
                  <a:srgbClr val="134F5C"/>
                </a:solidFill>
                <a:latin typeface="Alegreya ExtraBold"/>
                <a:ea typeface="Alegreya ExtraBold"/>
                <a:cs typeface="Alegreya ExtraBold"/>
                <a:sym typeface="Alegreya ExtraBold"/>
              </a:rPr>
              <a:t>(гибкая методология разработки)</a:t>
            </a:r>
            <a:endParaRPr sz="3120">
              <a:solidFill>
                <a:srgbClr val="134F5C"/>
              </a:solidFill>
              <a:latin typeface="Alegreya ExtraBold"/>
              <a:ea typeface="Alegreya ExtraBold"/>
              <a:cs typeface="Alegreya ExtraBold"/>
              <a:sym typeface="Alegreya ExtraBold"/>
            </a:endParaRPr>
          </a:p>
        </p:txBody>
      </p:sp>
      <p:sp>
        <p:nvSpPr>
          <p:cNvPr id="291" name="Google Shape;291;p56"/>
          <p:cNvSpPr txBox="1"/>
          <p:nvPr>
            <p:ph idx="1" type="body"/>
          </p:nvPr>
        </p:nvSpPr>
        <p:spPr>
          <a:xfrm>
            <a:off x="457148" y="1053421"/>
            <a:ext cx="8153400" cy="3372000"/>
          </a:xfrm>
          <a:prstGeom prst="rect">
            <a:avLst/>
          </a:prstGeom>
          <a:noFill/>
          <a:ln>
            <a:noFill/>
          </a:ln>
        </p:spPr>
        <p:txBody>
          <a:bodyPr anchorCtr="0" anchor="t" bIns="45700" lIns="91425" spcFirstLastPara="1" rIns="91425" wrap="square" tIns="45700">
            <a:noAutofit/>
          </a:bodyPr>
          <a:lstStyle/>
          <a:p>
            <a:pPr indent="0" lvl="0" marL="0" rtl="0" algn="l">
              <a:lnSpc>
                <a:spcPct val="136521"/>
              </a:lnSpc>
              <a:spcBef>
                <a:spcPts val="0"/>
              </a:spcBef>
              <a:spcAft>
                <a:spcPts val="0"/>
              </a:spcAft>
              <a:buSzPts val="1018"/>
              <a:buNone/>
            </a:pPr>
            <a:r>
              <a:rPr lang="ru" sz="1448" u="sng">
                <a:solidFill>
                  <a:schemeClr val="hlink"/>
                </a:solidFill>
                <a:highlight>
                  <a:srgbClr val="FFFFFF"/>
                </a:highlight>
                <a:latin typeface="Alegreya SemiBold"/>
                <a:ea typeface="Alegreya SemiBold"/>
                <a:cs typeface="Alegreya SemiBold"/>
                <a:sym typeface="Alegreya SemiBold"/>
                <a:hlinkClick r:id="rId3"/>
              </a:rPr>
              <a:t>Манифест</a:t>
            </a:r>
            <a:endParaRPr sz="1448">
              <a:solidFill>
                <a:srgbClr val="134F5C"/>
              </a:solidFill>
              <a:highlight>
                <a:srgbClr val="FFFFFF"/>
              </a:highlight>
              <a:latin typeface="Alegreya SemiBold"/>
              <a:ea typeface="Alegreya SemiBold"/>
              <a:cs typeface="Alegreya SemiBold"/>
              <a:sym typeface="Alegreya SemiBold"/>
            </a:endParaRPr>
          </a:p>
          <a:p>
            <a:pPr indent="0" lvl="0" marL="0" rtl="0" algn="l">
              <a:lnSpc>
                <a:spcPct val="136521"/>
              </a:lnSpc>
              <a:spcBef>
                <a:spcPts val="800"/>
              </a:spcBef>
              <a:spcAft>
                <a:spcPts val="0"/>
              </a:spcAft>
              <a:buSzPts val="1018"/>
              <a:buNone/>
            </a:pPr>
            <a:r>
              <a:rPr lang="ru" sz="1448">
                <a:solidFill>
                  <a:srgbClr val="134F5C"/>
                </a:solidFill>
                <a:highlight>
                  <a:srgbClr val="FFFFFF"/>
                </a:highlight>
                <a:latin typeface="Alegreya SemiBold"/>
                <a:ea typeface="Alegreya SemiBold"/>
                <a:cs typeface="Alegreya SemiBold"/>
                <a:sym typeface="Alegreya SemiBold"/>
              </a:rPr>
              <a:t>Набор таких практик, как:</a:t>
            </a:r>
            <a:endParaRPr sz="1448">
              <a:solidFill>
                <a:srgbClr val="134F5C"/>
              </a:solidFill>
              <a:highlight>
                <a:srgbClr val="FFFFFF"/>
              </a:highlight>
              <a:latin typeface="Alegreya SemiBold"/>
              <a:ea typeface="Alegreya SemiBold"/>
              <a:cs typeface="Alegreya SemiBold"/>
              <a:sym typeface="Alegreya SemiBold"/>
            </a:endParaRPr>
          </a:p>
          <a:p>
            <a:pPr indent="-343455" lvl="0" marL="320040" rtl="0" algn="l">
              <a:lnSpc>
                <a:spcPct val="136521"/>
              </a:lnSpc>
              <a:spcBef>
                <a:spcPts val="800"/>
              </a:spcBef>
              <a:spcAft>
                <a:spcPts val="0"/>
              </a:spcAft>
              <a:buClr>
                <a:srgbClr val="134F5C"/>
              </a:buClr>
              <a:buSzPts val="1449"/>
              <a:buFont typeface="Alegreya SemiBold"/>
              <a:buChar char="●"/>
            </a:pPr>
            <a:r>
              <a:rPr lang="ru" sz="1448">
                <a:solidFill>
                  <a:srgbClr val="134F5C"/>
                </a:solidFill>
                <a:highlight>
                  <a:srgbClr val="FFFFFF"/>
                </a:highlight>
                <a:latin typeface="Alegreya SemiBold"/>
                <a:ea typeface="Alegreya SemiBold"/>
                <a:cs typeface="Alegreya SemiBold"/>
                <a:sym typeface="Alegreya SemiBold"/>
              </a:rPr>
              <a:t>экстремальное программирование (Extreme Programming, XP);</a:t>
            </a:r>
            <a:endParaRPr sz="1448">
              <a:solidFill>
                <a:srgbClr val="134F5C"/>
              </a:solidFill>
              <a:highlight>
                <a:srgbClr val="FFFFFF"/>
              </a:highlight>
              <a:latin typeface="Alegreya SemiBold"/>
              <a:ea typeface="Alegreya SemiBold"/>
              <a:cs typeface="Alegreya SemiBold"/>
              <a:sym typeface="Alegreya SemiBold"/>
            </a:endParaRPr>
          </a:p>
          <a:p>
            <a:pPr indent="-343455" lvl="0" marL="320040" rtl="0" algn="l">
              <a:lnSpc>
                <a:spcPct val="136521"/>
              </a:lnSpc>
              <a:spcBef>
                <a:spcPts val="0"/>
              </a:spcBef>
              <a:spcAft>
                <a:spcPts val="0"/>
              </a:spcAft>
              <a:buClr>
                <a:srgbClr val="134F5C"/>
              </a:buClr>
              <a:buSzPts val="1449"/>
              <a:buFont typeface="Alegreya SemiBold"/>
              <a:buChar char="●"/>
            </a:pPr>
            <a:r>
              <a:rPr lang="ru" sz="1448">
                <a:solidFill>
                  <a:srgbClr val="134F5C"/>
                </a:solidFill>
                <a:highlight>
                  <a:srgbClr val="FFFFFF"/>
                </a:highlight>
                <a:latin typeface="Alegreya SemiBold"/>
                <a:ea typeface="Alegreya SemiBold"/>
                <a:cs typeface="Alegreya SemiBold"/>
                <a:sym typeface="Alegreya SemiBold"/>
              </a:rPr>
              <a:t>бережливую разработку программного обеспечения (Lean);</a:t>
            </a:r>
            <a:endParaRPr sz="1448">
              <a:solidFill>
                <a:srgbClr val="134F5C"/>
              </a:solidFill>
              <a:highlight>
                <a:srgbClr val="FFFFFF"/>
              </a:highlight>
              <a:latin typeface="Alegreya SemiBold"/>
              <a:ea typeface="Alegreya SemiBold"/>
              <a:cs typeface="Alegreya SemiBold"/>
              <a:sym typeface="Alegreya SemiBold"/>
            </a:endParaRPr>
          </a:p>
          <a:p>
            <a:pPr indent="-343455" lvl="0" marL="320040" rtl="0" algn="l">
              <a:lnSpc>
                <a:spcPct val="136521"/>
              </a:lnSpc>
              <a:spcBef>
                <a:spcPts val="0"/>
              </a:spcBef>
              <a:spcAft>
                <a:spcPts val="0"/>
              </a:spcAft>
              <a:buClr>
                <a:srgbClr val="134F5C"/>
              </a:buClr>
              <a:buSzPts val="1449"/>
              <a:buFont typeface="Alegreya SemiBold"/>
              <a:buChar char="●"/>
            </a:pPr>
            <a:r>
              <a:rPr lang="ru" sz="1448">
                <a:solidFill>
                  <a:srgbClr val="134F5C"/>
                </a:solidFill>
                <a:highlight>
                  <a:srgbClr val="FFFFFF"/>
                </a:highlight>
                <a:latin typeface="Alegreya SemiBold"/>
                <a:ea typeface="Alegreya SemiBold"/>
                <a:cs typeface="Alegreya SemiBold"/>
                <a:sym typeface="Alegreya SemiBold"/>
              </a:rPr>
              <a:t>фреймворк для управления проектами Scrum;</a:t>
            </a:r>
            <a:endParaRPr sz="1448">
              <a:solidFill>
                <a:srgbClr val="134F5C"/>
              </a:solidFill>
              <a:highlight>
                <a:srgbClr val="FFFFFF"/>
              </a:highlight>
              <a:latin typeface="Alegreya SemiBold"/>
              <a:ea typeface="Alegreya SemiBold"/>
              <a:cs typeface="Alegreya SemiBold"/>
              <a:sym typeface="Alegreya SemiBold"/>
            </a:endParaRPr>
          </a:p>
          <a:p>
            <a:pPr indent="-343455" lvl="0" marL="320040" rtl="0" algn="l">
              <a:lnSpc>
                <a:spcPct val="136521"/>
              </a:lnSpc>
              <a:spcBef>
                <a:spcPts val="0"/>
              </a:spcBef>
              <a:spcAft>
                <a:spcPts val="0"/>
              </a:spcAft>
              <a:buClr>
                <a:srgbClr val="134F5C"/>
              </a:buClr>
              <a:buSzPts val="1449"/>
              <a:buFont typeface="Alegreya SemiBold"/>
              <a:buChar char="●"/>
            </a:pPr>
            <a:r>
              <a:rPr lang="ru" sz="1448">
                <a:solidFill>
                  <a:srgbClr val="134F5C"/>
                </a:solidFill>
                <a:highlight>
                  <a:srgbClr val="FFFFFF"/>
                </a:highlight>
                <a:latin typeface="Alegreya SemiBold"/>
                <a:ea typeface="Alegreya SemiBold"/>
                <a:cs typeface="Alegreya SemiBold"/>
                <a:sym typeface="Alegreya SemiBold"/>
              </a:rPr>
              <a:t>разработку, управляемую функциональностью (Feature-driven development, FDD);</a:t>
            </a:r>
            <a:endParaRPr sz="1448">
              <a:solidFill>
                <a:srgbClr val="134F5C"/>
              </a:solidFill>
              <a:highlight>
                <a:srgbClr val="FFFFFF"/>
              </a:highlight>
              <a:latin typeface="Alegreya SemiBold"/>
              <a:ea typeface="Alegreya SemiBold"/>
              <a:cs typeface="Alegreya SemiBold"/>
              <a:sym typeface="Alegreya SemiBold"/>
            </a:endParaRPr>
          </a:p>
          <a:p>
            <a:pPr indent="-343455" lvl="0" marL="320040" rtl="0" algn="l">
              <a:lnSpc>
                <a:spcPct val="136521"/>
              </a:lnSpc>
              <a:spcBef>
                <a:spcPts val="0"/>
              </a:spcBef>
              <a:spcAft>
                <a:spcPts val="0"/>
              </a:spcAft>
              <a:buClr>
                <a:srgbClr val="134F5C"/>
              </a:buClr>
              <a:buSzPts val="1449"/>
              <a:buFont typeface="Alegreya SemiBold"/>
              <a:buChar char="●"/>
            </a:pPr>
            <a:r>
              <a:rPr lang="ru" sz="1448">
                <a:solidFill>
                  <a:srgbClr val="134F5C"/>
                </a:solidFill>
                <a:highlight>
                  <a:srgbClr val="FFFFFF"/>
                </a:highlight>
                <a:latin typeface="Alegreya SemiBold"/>
                <a:ea typeface="Alegreya SemiBold"/>
                <a:cs typeface="Alegreya SemiBold"/>
                <a:sym typeface="Alegreya SemiBold"/>
              </a:rPr>
              <a:t>разработку через тестирование (Test-driven development, TDD);</a:t>
            </a:r>
            <a:endParaRPr sz="1448">
              <a:solidFill>
                <a:srgbClr val="134F5C"/>
              </a:solidFill>
              <a:highlight>
                <a:srgbClr val="FFFFFF"/>
              </a:highlight>
              <a:latin typeface="Alegreya SemiBold"/>
              <a:ea typeface="Alegreya SemiBold"/>
              <a:cs typeface="Alegreya SemiBold"/>
              <a:sym typeface="Alegreya SemiBold"/>
            </a:endParaRPr>
          </a:p>
          <a:p>
            <a:pPr indent="-343455" lvl="0" marL="320040" rtl="0" algn="l">
              <a:lnSpc>
                <a:spcPct val="136521"/>
              </a:lnSpc>
              <a:spcBef>
                <a:spcPts val="0"/>
              </a:spcBef>
              <a:spcAft>
                <a:spcPts val="0"/>
              </a:spcAft>
              <a:buClr>
                <a:srgbClr val="134F5C"/>
              </a:buClr>
              <a:buSzPts val="1449"/>
              <a:buFont typeface="Alegreya SemiBold"/>
              <a:buChar char="●"/>
            </a:pPr>
            <a:r>
              <a:rPr lang="ru" sz="1448">
                <a:solidFill>
                  <a:srgbClr val="134F5C"/>
                </a:solidFill>
                <a:highlight>
                  <a:srgbClr val="FFFFFF"/>
                </a:highlight>
                <a:latin typeface="Alegreya SemiBold"/>
                <a:ea typeface="Alegreya SemiBold"/>
                <a:cs typeface="Alegreya SemiBold"/>
                <a:sym typeface="Alegreya SemiBold"/>
              </a:rPr>
              <a:t>методологию «чистой комнаты» (Cleanroom Software Engineering);</a:t>
            </a:r>
            <a:endParaRPr sz="1448">
              <a:solidFill>
                <a:srgbClr val="134F5C"/>
              </a:solidFill>
              <a:highlight>
                <a:srgbClr val="FFFFFF"/>
              </a:highlight>
              <a:latin typeface="Alegreya SemiBold"/>
              <a:ea typeface="Alegreya SemiBold"/>
              <a:cs typeface="Alegreya SemiBold"/>
              <a:sym typeface="Alegreya SemiBold"/>
            </a:endParaRPr>
          </a:p>
          <a:p>
            <a:pPr indent="-343455" lvl="0" marL="320040" rtl="0" algn="l">
              <a:lnSpc>
                <a:spcPct val="136521"/>
              </a:lnSpc>
              <a:spcBef>
                <a:spcPts val="0"/>
              </a:spcBef>
              <a:spcAft>
                <a:spcPts val="0"/>
              </a:spcAft>
              <a:buClr>
                <a:srgbClr val="134F5C"/>
              </a:buClr>
              <a:buSzPts val="1449"/>
              <a:buFont typeface="Alegreya SemiBold"/>
              <a:buChar char="●"/>
            </a:pPr>
            <a:r>
              <a:rPr lang="ru" sz="1448">
                <a:solidFill>
                  <a:srgbClr val="134F5C"/>
                </a:solidFill>
                <a:highlight>
                  <a:srgbClr val="FFFFFF"/>
                </a:highlight>
                <a:latin typeface="Alegreya SemiBold"/>
                <a:ea typeface="Alegreya SemiBold"/>
                <a:cs typeface="Alegreya SemiBold"/>
                <a:sym typeface="Alegreya SemiBold"/>
              </a:rPr>
              <a:t>итеративно-инкрементальный метод разработки (OpenUP);</a:t>
            </a:r>
            <a:endParaRPr sz="1448">
              <a:solidFill>
                <a:srgbClr val="134F5C"/>
              </a:solidFill>
              <a:highlight>
                <a:srgbClr val="FFFFFF"/>
              </a:highlight>
              <a:latin typeface="Alegreya SemiBold"/>
              <a:ea typeface="Alegreya SemiBold"/>
              <a:cs typeface="Alegreya SemiBold"/>
              <a:sym typeface="Alegreya SemiBold"/>
            </a:endParaRPr>
          </a:p>
          <a:p>
            <a:pPr indent="-343455" lvl="0" marL="320040" rtl="0" algn="l">
              <a:lnSpc>
                <a:spcPct val="136521"/>
              </a:lnSpc>
              <a:spcBef>
                <a:spcPts val="0"/>
              </a:spcBef>
              <a:spcAft>
                <a:spcPts val="0"/>
              </a:spcAft>
              <a:buClr>
                <a:srgbClr val="134F5C"/>
              </a:buClr>
              <a:buSzPts val="1449"/>
              <a:buFont typeface="Alegreya SemiBold"/>
              <a:buChar char="●"/>
            </a:pPr>
            <a:r>
              <a:rPr lang="ru" sz="1448">
                <a:solidFill>
                  <a:srgbClr val="134F5C"/>
                </a:solidFill>
                <a:highlight>
                  <a:srgbClr val="FFFFFF"/>
                </a:highlight>
                <a:latin typeface="Alegreya SemiBold"/>
                <a:ea typeface="Alegreya SemiBold"/>
                <a:cs typeface="Alegreya SemiBold"/>
                <a:sym typeface="Alegreya SemiBold"/>
              </a:rPr>
              <a:t>методологию разработки Microsoft Solutions Framework (MSF);</a:t>
            </a:r>
            <a:endParaRPr sz="1448">
              <a:solidFill>
                <a:srgbClr val="134F5C"/>
              </a:solidFill>
              <a:highlight>
                <a:srgbClr val="FFFFFF"/>
              </a:highlight>
              <a:latin typeface="Alegreya SemiBold"/>
              <a:ea typeface="Alegreya SemiBold"/>
              <a:cs typeface="Alegreya SemiBold"/>
              <a:sym typeface="Alegreya SemiBold"/>
            </a:endParaRPr>
          </a:p>
          <a:p>
            <a:pPr indent="-343455" lvl="0" marL="320040" rtl="0" algn="l">
              <a:lnSpc>
                <a:spcPct val="136521"/>
              </a:lnSpc>
              <a:spcBef>
                <a:spcPts val="0"/>
              </a:spcBef>
              <a:spcAft>
                <a:spcPts val="0"/>
              </a:spcAft>
              <a:buClr>
                <a:srgbClr val="134F5C"/>
              </a:buClr>
              <a:buSzPts val="1449"/>
              <a:buFont typeface="Alegreya SemiBold"/>
              <a:buChar char="●"/>
            </a:pPr>
            <a:r>
              <a:rPr lang="ru" sz="1448">
                <a:solidFill>
                  <a:srgbClr val="134F5C"/>
                </a:solidFill>
                <a:highlight>
                  <a:srgbClr val="FFFFFF"/>
                </a:highlight>
                <a:latin typeface="Alegreya SemiBold"/>
                <a:ea typeface="Alegreya SemiBold"/>
                <a:cs typeface="Alegreya SemiBold"/>
                <a:sym typeface="Alegreya SemiBold"/>
              </a:rPr>
              <a:t>метод разработки динамических систем (Dynamic Systems Development Method, DSDM);</a:t>
            </a:r>
            <a:endParaRPr sz="1448">
              <a:solidFill>
                <a:srgbClr val="134F5C"/>
              </a:solidFill>
              <a:highlight>
                <a:srgbClr val="FFFFFF"/>
              </a:highlight>
              <a:latin typeface="Alegreya SemiBold"/>
              <a:ea typeface="Alegreya SemiBold"/>
              <a:cs typeface="Alegreya SemiBold"/>
              <a:sym typeface="Alegreya SemiBold"/>
            </a:endParaRPr>
          </a:p>
          <a:p>
            <a:pPr indent="-343455" lvl="0" marL="320040" rtl="0" algn="l">
              <a:lnSpc>
                <a:spcPct val="136521"/>
              </a:lnSpc>
              <a:spcBef>
                <a:spcPts val="0"/>
              </a:spcBef>
              <a:spcAft>
                <a:spcPts val="0"/>
              </a:spcAft>
              <a:buClr>
                <a:srgbClr val="134F5C"/>
              </a:buClr>
              <a:buSzPts val="1449"/>
              <a:buFont typeface="Alegreya SemiBold"/>
              <a:buChar char="●"/>
            </a:pPr>
            <a:r>
              <a:rPr lang="ru" sz="1448">
                <a:solidFill>
                  <a:srgbClr val="134F5C"/>
                </a:solidFill>
                <a:highlight>
                  <a:srgbClr val="FFFFFF"/>
                </a:highlight>
                <a:latin typeface="Alegreya SemiBold"/>
                <a:ea typeface="Alegreya SemiBold"/>
                <a:cs typeface="Alegreya SemiBold"/>
                <a:sym typeface="Alegreya SemiBold"/>
              </a:rPr>
              <a:t>метод управления разработкой Kanban.</a:t>
            </a:r>
            <a:endParaRPr sz="2050">
              <a:solidFill>
                <a:srgbClr val="134F5C"/>
              </a:solidFill>
              <a:latin typeface="Alegreya SemiBold"/>
              <a:ea typeface="Alegreya SemiBold"/>
              <a:cs typeface="Alegreya SemiBold"/>
              <a:sym typeface="Alegreya SemiBo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7"/>
          <p:cNvSpPr txBox="1"/>
          <p:nvPr>
            <p:ph type="title"/>
          </p:nvPr>
        </p:nvSpPr>
        <p:spPr>
          <a:xfrm>
            <a:off x="612648" y="171450"/>
            <a:ext cx="8153400" cy="7431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157142"/>
              <a:buFont typeface="Twentieth Century"/>
              <a:buNone/>
            </a:pPr>
            <a:r>
              <a:rPr lang="ru">
                <a:solidFill>
                  <a:srgbClr val="134F5C"/>
                </a:solidFill>
                <a:latin typeface="Alegreya ExtraBold"/>
                <a:ea typeface="Alegreya ExtraBold"/>
                <a:cs typeface="Alegreya ExtraBold"/>
                <a:sym typeface="Alegreya ExtraBold"/>
              </a:rPr>
              <a:t>«Agile Model» </a:t>
            </a:r>
            <a:br>
              <a:rPr lang="ru">
                <a:solidFill>
                  <a:srgbClr val="134F5C"/>
                </a:solidFill>
                <a:latin typeface="Alegreya ExtraBold"/>
                <a:ea typeface="Alegreya ExtraBold"/>
                <a:cs typeface="Alegreya ExtraBold"/>
                <a:sym typeface="Alegreya ExtraBold"/>
              </a:rPr>
            </a:br>
            <a:r>
              <a:rPr lang="ru">
                <a:solidFill>
                  <a:srgbClr val="134F5C"/>
                </a:solidFill>
                <a:latin typeface="Alegreya ExtraBold"/>
                <a:ea typeface="Alegreya ExtraBold"/>
                <a:cs typeface="Alegreya ExtraBold"/>
                <a:sym typeface="Alegreya ExtraBold"/>
              </a:rPr>
              <a:t>(гибкая методология разработки)</a:t>
            </a:r>
            <a:endParaRPr>
              <a:solidFill>
                <a:srgbClr val="134F5C"/>
              </a:solidFill>
              <a:latin typeface="Alegreya ExtraBold"/>
              <a:ea typeface="Alegreya ExtraBold"/>
              <a:cs typeface="Alegreya ExtraBold"/>
              <a:sym typeface="Alegreya ExtraBold"/>
            </a:endParaRPr>
          </a:p>
        </p:txBody>
      </p:sp>
      <p:sp>
        <p:nvSpPr>
          <p:cNvPr descr="https://habrastorage.org/files/f51/3f0/e8c/f513f0e8c58c492584f53b0c21122647.jpg" id="297" name="Google Shape;297;p57"/>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sp>
        <p:nvSpPr>
          <p:cNvPr descr="https://habrastorage.org/files/f51/3f0/e8c/f513f0e8c58c492584f53b0c21122647.jpg" id="298" name="Google Shape;298;p57"/>
          <p:cNvSpPr/>
          <p:nvPr/>
        </p:nvSpPr>
        <p:spPr>
          <a:xfrm>
            <a:off x="155575" y="-108347"/>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wentieth Century"/>
              <a:ea typeface="Twentieth Century"/>
              <a:cs typeface="Twentieth Century"/>
              <a:sym typeface="Twentieth Century"/>
            </a:endParaRPr>
          </a:p>
        </p:txBody>
      </p:sp>
      <p:pic>
        <p:nvPicPr>
          <p:cNvPr id="299" name="Google Shape;299;p57"/>
          <p:cNvPicPr preferRelativeResize="0"/>
          <p:nvPr/>
        </p:nvPicPr>
        <p:blipFill>
          <a:blip r:embed="rId3">
            <a:alphaModFix/>
          </a:blip>
          <a:stretch>
            <a:fillRect/>
          </a:stretch>
        </p:blipFill>
        <p:spPr>
          <a:xfrm>
            <a:off x="685688" y="78913"/>
            <a:ext cx="8007324" cy="498567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8"/>
          <p:cNvSpPr txBox="1"/>
          <p:nvPr>
            <p:ph idx="1" type="body"/>
          </p:nvPr>
        </p:nvSpPr>
        <p:spPr>
          <a:xfrm>
            <a:off x="569123" y="1103171"/>
            <a:ext cx="8153400" cy="3372000"/>
          </a:xfrm>
          <a:prstGeom prst="rect">
            <a:avLst/>
          </a:prstGeom>
          <a:noFill/>
          <a:ln>
            <a:noFill/>
          </a:ln>
        </p:spPr>
        <p:txBody>
          <a:bodyPr anchorCtr="0" anchor="t" bIns="45700" lIns="91425" spcFirstLastPara="1" rIns="91425" wrap="square" tIns="45700">
            <a:noAutofit/>
          </a:bodyPr>
          <a:lstStyle/>
          <a:p>
            <a:pPr indent="-320040" lvl="0" marL="320040" rtl="0" algn="l">
              <a:lnSpc>
                <a:spcPct val="95000"/>
              </a:lnSpc>
              <a:spcBef>
                <a:spcPts val="0"/>
              </a:spcBef>
              <a:spcAft>
                <a:spcPts val="0"/>
              </a:spcAft>
              <a:buSzPts val="1479"/>
              <a:buNone/>
            </a:pPr>
            <a:r>
              <a:rPr b="1" lang="ru" sz="1829">
                <a:solidFill>
                  <a:srgbClr val="134F5C"/>
                </a:solidFill>
              </a:rPr>
              <a:t>Преимущества:</a:t>
            </a:r>
            <a:endParaRPr sz="1829">
              <a:solidFill>
                <a:srgbClr val="134F5C"/>
              </a:solidFill>
            </a:endParaRPr>
          </a:p>
          <a:p>
            <a:pPr indent="-347395" lvl="0" marL="320040" rtl="0" algn="l">
              <a:lnSpc>
                <a:spcPct val="95000"/>
              </a:lnSpc>
              <a:spcBef>
                <a:spcPts val="700"/>
              </a:spcBef>
              <a:spcAft>
                <a:spcPts val="0"/>
              </a:spcAft>
              <a:buClr>
                <a:srgbClr val="134F5C"/>
              </a:buClr>
              <a:buSzPts val="1779"/>
              <a:buChar char="●"/>
            </a:pPr>
            <a:r>
              <a:rPr lang="ru" sz="1829">
                <a:solidFill>
                  <a:srgbClr val="134F5C"/>
                </a:solidFill>
              </a:rPr>
              <a:t>подходит для больших или нацеленных на длительный жизненный цикл проектов, постоянно адаптируемых к условиям рынка;</a:t>
            </a:r>
            <a:endParaRPr sz="1829">
              <a:solidFill>
                <a:srgbClr val="134F5C"/>
              </a:solidFill>
            </a:endParaRPr>
          </a:p>
          <a:p>
            <a:pPr indent="-347395" lvl="0" marL="320040" rtl="0" algn="l">
              <a:lnSpc>
                <a:spcPct val="95000"/>
              </a:lnSpc>
              <a:spcBef>
                <a:spcPts val="700"/>
              </a:spcBef>
              <a:spcAft>
                <a:spcPts val="0"/>
              </a:spcAft>
              <a:buClr>
                <a:srgbClr val="134F5C"/>
              </a:buClr>
              <a:buSzPts val="1779"/>
              <a:buChar char="●"/>
            </a:pPr>
            <a:r>
              <a:rPr lang="ru" sz="1829">
                <a:solidFill>
                  <a:srgbClr val="134F5C"/>
                </a:solidFill>
              </a:rPr>
              <a:t>лучше всего подходит для руководителей, которым свойственно генерировать, выдавать и опробовать новые идеи еженедельно или даже ежедневно;</a:t>
            </a:r>
            <a:endParaRPr sz="1829">
              <a:solidFill>
                <a:srgbClr val="134F5C"/>
              </a:solidFill>
            </a:endParaRPr>
          </a:p>
          <a:p>
            <a:pPr indent="-347395" lvl="0" marL="320040" rtl="0" algn="l">
              <a:lnSpc>
                <a:spcPct val="95000"/>
              </a:lnSpc>
              <a:spcBef>
                <a:spcPts val="700"/>
              </a:spcBef>
              <a:spcAft>
                <a:spcPts val="0"/>
              </a:spcAft>
              <a:buClr>
                <a:srgbClr val="134F5C"/>
              </a:buClr>
              <a:buSzPts val="1779"/>
              <a:buChar char="●"/>
            </a:pPr>
            <a:r>
              <a:rPr lang="ru" sz="1829">
                <a:solidFill>
                  <a:srgbClr val="134F5C"/>
                </a:solidFill>
              </a:rPr>
              <a:t>после каждой итерации заказчик может наблюдать результат и понимать, удовлетворяет он его или нет. </a:t>
            </a:r>
            <a:endParaRPr sz="1829">
              <a:solidFill>
                <a:srgbClr val="134F5C"/>
              </a:solidFill>
            </a:endParaRPr>
          </a:p>
          <a:p>
            <a:pPr indent="-320040" lvl="0" marL="320040" rtl="0" algn="l">
              <a:lnSpc>
                <a:spcPct val="95000"/>
              </a:lnSpc>
              <a:spcBef>
                <a:spcPts val="700"/>
              </a:spcBef>
              <a:spcAft>
                <a:spcPts val="0"/>
              </a:spcAft>
              <a:buSzPts val="1479"/>
              <a:buNone/>
            </a:pPr>
            <a:r>
              <a:t/>
            </a:r>
            <a:endParaRPr sz="1829">
              <a:solidFill>
                <a:srgbClr val="134F5C"/>
              </a:solidFill>
            </a:endParaRPr>
          </a:p>
          <a:p>
            <a:pPr indent="-320040" lvl="0" marL="320040" rtl="0" algn="l">
              <a:lnSpc>
                <a:spcPct val="95000"/>
              </a:lnSpc>
              <a:spcBef>
                <a:spcPts val="700"/>
              </a:spcBef>
              <a:spcAft>
                <a:spcPts val="0"/>
              </a:spcAft>
              <a:buSzPts val="1479"/>
              <a:buNone/>
            </a:pPr>
            <a:r>
              <a:rPr b="1" lang="ru" sz="1829">
                <a:solidFill>
                  <a:srgbClr val="134F5C"/>
                </a:solidFill>
              </a:rPr>
              <a:t>Недостатки:</a:t>
            </a:r>
            <a:endParaRPr sz="1829">
              <a:solidFill>
                <a:srgbClr val="134F5C"/>
              </a:solidFill>
            </a:endParaRPr>
          </a:p>
          <a:p>
            <a:pPr indent="-347395" lvl="0" marL="320040" rtl="0" algn="l">
              <a:lnSpc>
                <a:spcPct val="95000"/>
              </a:lnSpc>
              <a:spcBef>
                <a:spcPts val="700"/>
              </a:spcBef>
              <a:spcAft>
                <a:spcPts val="0"/>
              </a:spcAft>
              <a:buClr>
                <a:srgbClr val="134F5C"/>
              </a:buClr>
              <a:buSzPts val="1779"/>
              <a:buChar char="●"/>
            </a:pPr>
            <a:r>
              <a:rPr lang="ru" sz="1829">
                <a:solidFill>
                  <a:srgbClr val="134F5C"/>
                </a:solidFill>
              </a:rPr>
              <a:t>из-за отсутствия конкретных формулировок результатов сложно оценить трудозатраты и стоимость, требуемые на разработку. </a:t>
            </a:r>
            <a:endParaRPr sz="1829">
              <a:solidFill>
                <a:srgbClr val="134F5C"/>
              </a:solidFill>
            </a:endParaRPr>
          </a:p>
          <a:p>
            <a:pPr indent="-234429" lvl="0" marL="320040" rtl="0" algn="l">
              <a:lnSpc>
                <a:spcPct val="95000"/>
              </a:lnSpc>
              <a:spcBef>
                <a:spcPts val="700"/>
              </a:spcBef>
              <a:spcAft>
                <a:spcPts val="0"/>
              </a:spcAft>
              <a:buSzPts val="1479"/>
              <a:buNone/>
            </a:pPr>
            <a:r>
              <a:t/>
            </a:r>
            <a:endParaRPr sz="1829">
              <a:solidFill>
                <a:srgbClr val="134F5C"/>
              </a:solidFill>
            </a:endParaRPr>
          </a:p>
        </p:txBody>
      </p:sp>
      <p:sp>
        <p:nvSpPr>
          <p:cNvPr id="305" name="Google Shape;305;p58"/>
          <p:cNvSpPr txBox="1"/>
          <p:nvPr>
            <p:ph type="title"/>
          </p:nvPr>
        </p:nvSpPr>
        <p:spPr>
          <a:xfrm>
            <a:off x="612648" y="171450"/>
            <a:ext cx="8153400" cy="7431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2"/>
              </a:buClr>
              <a:buSzPct val="157142"/>
              <a:buFont typeface="Twentieth Century"/>
              <a:buNone/>
            </a:pPr>
            <a:r>
              <a:rPr lang="ru">
                <a:solidFill>
                  <a:srgbClr val="134F5C"/>
                </a:solidFill>
                <a:latin typeface="Alegreya ExtraBold"/>
                <a:ea typeface="Alegreya ExtraBold"/>
                <a:cs typeface="Alegreya ExtraBold"/>
                <a:sym typeface="Alegreya ExtraBold"/>
              </a:rPr>
              <a:t>«Agile Model» </a:t>
            </a:r>
            <a:br>
              <a:rPr lang="ru">
                <a:solidFill>
                  <a:srgbClr val="134F5C"/>
                </a:solidFill>
                <a:latin typeface="Alegreya ExtraBold"/>
                <a:ea typeface="Alegreya ExtraBold"/>
                <a:cs typeface="Alegreya ExtraBold"/>
                <a:sym typeface="Alegreya ExtraBold"/>
              </a:rPr>
            </a:br>
            <a:r>
              <a:rPr lang="ru">
                <a:solidFill>
                  <a:srgbClr val="134F5C"/>
                </a:solidFill>
                <a:latin typeface="Alegreya ExtraBold"/>
                <a:ea typeface="Alegreya ExtraBold"/>
                <a:cs typeface="Alegreya ExtraBold"/>
                <a:sym typeface="Alegreya ExtraBold"/>
              </a:rPr>
              <a:t>(гибкая методология разработки)</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9"/>
          <p:cNvSpPr txBox="1"/>
          <p:nvPr>
            <p:ph idx="1" type="body"/>
          </p:nvPr>
        </p:nvSpPr>
        <p:spPr>
          <a:xfrm>
            <a:off x="569123" y="1103171"/>
            <a:ext cx="8153400" cy="3372000"/>
          </a:xfrm>
          <a:prstGeom prst="rect">
            <a:avLst/>
          </a:prstGeom>
          <a:noFill/>
          <a:ln>
            <a:noFill/>
          </a:ln>
        </p:spPr>
        <p:txBody>
          <a:bodyPr anchorCtr="0" anchor="t" bIns="45700" lIns="91425" spcFirstLastPara="1" rIns="91425" wrap="square" tIns="45700">
            <a:noAutofit/>
          </a:bodyPr>
          <a:lstStyle/>
          <a:p>
            <a:pPr indent="0" lvl="0" marL="0" rtl="0" algn="l">
              <a:lnSpc>
                <a:spcPct val="95000"/>
              </a:lnSpc>
              <a:spcBef>
                <a:spcPts val="0"/>
              </a:spcBef>
              <a:spcAft>
                <a:spcPts val="0"/>
              </a:spcAft>
              <a:buSzPts val="1479"/>
              <a:buNone/>
            </a:pPr>
            <a:r>
              <a:rPr b="1" lang="ru" sz="1829">
                <a:solidFill>
                  <a:srgbClr val="134F5C"/>
                </a:solidFill>
              </a:rPr>
              <a:t>Роли:</a:t>
            </a:r>
            <a:endParaRPr b="1" sz="1829">
              <a:solidFill>
                <a:srgbClr val="134F5C"/>
              </a:solidFill>
            </a:endParaRPr>
          </a:p>
          <a:p>
            <a:pPr indent="-344805" lvl="0" marL="457200" rtl="0" algn="l">
              <a:lnSpc>
                <a:spcPct val="95000"/>
              </a:lnSpc>
              <a:spcBef>
                <a:spcPts val="0"/>
              </a:spcBef>
              <a:spcAft>
                <a:spcPts val="0"/>
              </a:spcAft>
              <a:buClr>
                <a:srgbClr val="134F5C"/>
              </a:buClr>
              <a:buSzPts val="1830"/>
              <a:buChar char="●"/>
            </a:pPr>
            <a:r>
              <a:rPr lang="ru" sz="1829">
                <a:solidFill>
                  <a:srgbClr val="134F5C"/>
                </a:solidFill>
              </a:rPr>
              <a:t>Product owner</a:t>
            </a:r>
            <a:endParaRPr sz="1829">
              <a:solidFill>
                <a:srgbClr val="134F5C"/>
              </a:solidFill>
            </a:endParaRPr>
          </a:p>
          <a:p>
            <a:pPr indent="-344805" lvl="0" marL="457200" rtl="0" algn="l">
              <a:lnSpc>
                <a:spcPct val="95000"/>
              </a:lnSpc>
              <a:spcBef>
                <a:spcPts val="0"/>
              </a:spcBef>
              <a:spcAft>
                <a:spcPts val="0"/>
              </a:spcAft>
              <a:buClr>
                <a:srgbClr val="134F5C"/>
              </a:buClr>
              <a:buSzPts val="1830"/>
              <a:buChar char="●"/>
            </a:pPr>
            <a:r>
              <a:rPr lang="ru" sz="1829">
                <a:solidFill>
                  <a:srgbClr val="134F5C"/>
                </a:solidFill>
              </a:rPr>
              <a:t>Scrum master</a:t>
            </a:r>
            <a:endParaRPr sz="1829">
              <a:solidFill>
                <a:srgbClr val="134F5C"/>
              </a:solidFill>
            </a:endParaRPr>
          </a:p>
          <a:p>
            <a:pPr indent="-344805" lvl="0" marL="457200" rtl="0" algn="l">
              <a:lnSpc>
                <a:spcPct val="95000"/>
              </a:lnSpc>
              <a:spcBef>
                <a:spcPts val="0"/>
              </a:spcBef>
              <a:spcAft>
                <a:spcPts val="0"/>
              </a:spcAft>
              <a:buClr>
                <a:srgbClr val="134F5C"/>
              </a:buClr>
              <a:buSzPts val="1830"/>
              <a:buChar char="●"/>
            </a:pPr>
            <a:r>
              <a:rPr lang="ru" sz="1829">
                <a:solidFill>
                  <a:srgbClr val="134F5C"/>
                </a:solidFill>
              </a:rPr>
              <a:t>Team</a:t>
            </a:r>
            <a:endParaRPr sz="1829">
              <a:solidFill>
                <a:srgbClr val="134F5C"/>
              </a:solidFill>
            </a:endParaRPr>
          </a:p>
          <a:p>
            <a:pPr indent="0" lvl="0" marL="0" rtl="0" algn="l">
              <a:lnSpc>
                <a:spcPct val="95000"/>
              </a:lnSpc>
              <a:spcBef>
                <a:spcPts val="700"/>
              </a:spcBef>
              <a:spcAft>
                <a:spcPts val="0"/>
              </a:spcAft>
              <a:buNone/>
            </a:pPr>
            <a:r>
              <a:t/>
            </a:r>
            <a:endParaRPr b="1" sz="1829">
              <a:solidFill>
                <a:srgbClr val="134F5C"/>
              </a:solidFill>
            </a:endParaRPr>
          </a:p>
          <a:p>
            <a:pPr indent="0" lvl="0" marL="0" rtl="0" algn="l">
              <a:lnSpc>
                <a:spcPct val="95000"/>
              </a:lnSpc>
              <a:spcBef>
                <a:spcPts val="700"/>
              </a:spcBef>
              <a:spcAft>
                <a:spcPts val="0"/>
              </a:spcAft>
              <a:buNone/>
            </a:pPr>
            <a:r>
              <a:rPr b="1" lang="ru" sz="1829">
                <a:solidFill>
                  <a:srgbClr val="134F5C"/>
                </a:solidFill>
              </a:rPr>
              <a:t>Ритуалы (процессы):</a:t>
            </a:r>
            <a:endParaRPr b="1" sz="1829">
              <a:solidFill>
                <a:srgbClr val="134F5C"/>
              </a:solidFill>
            </a:endParaRPr>
          </a:p>
          <a:p>
            <a:pPr indent="-350634" lvl="0" marL="320040" rtl="0" algn="l">
              <a:lnSpc>
                <a:spcPct val="95000"/>
              </a:lnSpc>
              <a:spcBef>
                <a:spcPts val="700"/>
              </a:spcBef>
              <a:spcAft>
                <a:spcPts val="0"/>
              </a:spcAft>
              <a:buClr>
                <a:srgbClr val="134F5C"/>
              </a:buClr>
              <a:buSzPts val="1830"/>
              <a:buChar char="●"/>
            </a:pPr>
            <a:r>
              <a:rPr lang="ru" sz="1829">
                <a:solidFill>
                  <a:srgbClr val="134F5C"/>
                </a:solidFill>
              </a:rPr>
              <a:t>Sprint planning (include </a:t>
            </a:r>
            <a:r>
              <a:rPr lang="ru" sz="1829" u="sng">
                <a:solidFill>
                  <a:schemeClr val="hlink"/>
                </a:solidFill>
                <a:hlinkClick r:id="rId3"/>
              </a:rPr>
              <a:t>Pocker</a:t>
            </a:r>
            <a:r>
              <a:rPr lang="ru" sz="1829">
                <a:solidFill>
                  <a:srgbClr val="134F5C"/>
                </a:solidFill>
              </a:rPr>
              <a:t>)</a:t>
            </a:r>
            <a:endParaRPr sz="1829">
              <a:solidFill>
                <a:srgbClr val="134F5C"/>
              </a:solidFill>
            </a:endParaRPr>
          </a:p>
          <a:p>
            <a:pPr indent="-350634" lvl="0" marL="320040" rtl="0" algn="l">
              <a:lnSpc>
                <a:spcPct val="95000"/>
              </a:lnSpc>
              <a:spcBef>
                <a:spcPts val="700"/>
              </a:spcBef>
              <a:spcAft>
                <a:spcPts val="0"/>
              </a:spcAft>
              <a:buClr>
                <a:srgbClr val="134F5C"/>
              </a:buClr>
              <a:buSzPts val="1830"/>
              <a:buChar char="●"/>
            </a:pPr>
            <a:r>
              <a:rPr lang="ru" sz="1829">
                <a:solidFill>
                  <a:srgbClr val="134F5C"/>
                </a:solidFill>
              </a:rPr>
              <a:t>Daily Meeting</a:t>
            </a:r>
            <a:endParaRPr sz="1829">
              <a:solidFill>
                <a:srgbClr val="134F5C"/>
              </a:solidFill>
            </a:endParaRPr>
          </a:p>
          <a:p>
            <a:pPr indent="-350634" lvl="0" marL="320040" rtl="0" algn="l">
              <a:lnSpc>
                <a:spcPct val="95000"/>
              </a:lnSpc>
              <a:spcBef>
                <a:spcPts val="700"/>
              </a:spcBef>
              <a:spcAft>
                <a:spcPts val="0"/>
              </a:spcAft>
              <a:buClr>
                <a:srgbClr val="134F5C"/>
              </a:buClr>
              <a:buSzPts val="1830"/>
              <a:buChar char="●"/>
            </a:pPr>
            <a:r>
              <a:rPr lang="ru" sz="1829">
                <a:solidFill>
                  <a:srgbClr val="134F5C"/>
                </a:solidFill>
              </a:rPr>
              <a:t>Spring Review (Demo)</a:t>
            </a:r>
            <a:endParaRPr sz="1829">
              <a:solidFill>
                <a:srgbClr val="134F5C"/>
              </a:solidFill>
            </a:endParaRPr>
          </a:p>
          <a:p>
            <a:pPr indent="-350634" lvl="0" marL="320040" rtl="0" algn="l">
              <a:lnSpc>
                <a:spcPct val="95000"/>
              </a:lnSpc>
              <a:spcBef>
                <a:spcPts val="700"/>
              </a:spcBef>
              <a:spcAft>
                <a:spcPts val="0"/>
              </a:spcAft>
              <a:buClr>
                <a:srgbClr val="134F5C"/>
              </a:buClr>
              <a:buSzPts val="1830"/>
              <a:buChar char="●"/>
            </a:pPr>
            <a:r>
              <a:rPr lang="ru" sz="1829" u="sng">
                <a:solidFill>
                  <a:schemeClr val="hlink"/>
                </a:solidFill>
                <a:hlinkClick r:id="rId4"/>
              </a:rPr>
              <a:t>Retrospective</a:t>
            </a:r>
            <a:endParaRPr sz="1829">
              <a:solidFill>
                <a:srgbClr val="134F5C"/>
              </a:solidFill>
            </a:endParaRPr>
          </a:p>
          <a:p>
            <a:pPr indent="-234429" lvl="0" marL="320040" rtl="0" algn="l">
              <a:lnSpc>
                <a:spcPct val="95000"/>
              </a:lnSpc>
              <a:spcBef>
                <a:spcPts val="700"/>
              </a:spcBef>
              <a:spcAft>
                <a:spcPts val="0"/>
              </a:spcAft>
              <a:buSzPts val="1479"/>
              <a:buNone/>
            </a:pPr>
            <a:r>
              <a:t/>
            </a:r>
            <a:endParaRPr sz="1829">
              <a:solidFill>
                <a:srgbClr val="134F5C"/>
              </a:solidFill>
            </a:endParaRPr>
          </a:p>
        </p:txBody>
      </p:sp>
      <p:sp>
        <p:nvSpPr>
          <p:cNvPr id="311" name="Google Shape;311;p59"/>
          <p:cNvSpPr txBox="1"/>
          <p:nvPr>
            <p:ph type="title"/>
          </p:nvPr>
        </p:nvSpPr>
        <p:spPr>
          <a:xfrm>
            <a:off x="612648" y="171450"/>
            <a:ext cx="8153400" cy="743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400"/>
              <a:buFont typeface="Twentieth Century"/>
              <a:buNone/>
            </a:pPr>
            <a:r>
              <a:rPr lang="ru">
                <a:solidFill>
                  <a:srgbClr val="134F5C"/>
                </a:solidFill>
                <a:latin typeface="Alegreya ExtraBold"/>
                <a:ea typeface="Alegreya ExtraBold"/>
                <a:cs typeface="Alegreya ExtraBold"/>
                <a:sym typeface="Alegreya ExtraBold"/>
              </a:rPr>
              <a:t>Ритуалы (процессы) Scrum</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60"/>
          <p:cNvSpPr txBox="1"/>
          <p:nvPr>
            <p:ph idx="1" type="body"/>
          </p:nvPr>
        </p:nvSpPr>
        <p:spPr>
          <a:xfrm>
            <a:off x="569123" y="1103171"/>
            <a:ext cx="8153400" cy="3372000"/>
          </a:xfrm>
          <a:prstGeom prst="rect">
            <a:avLst/>
          </a:prstGeom>
          <a:noFill/>
          <a:ln>
            <a:noFill/>
          </a:ln>
        </p:spPr>
        <p:txBody>
          <a:bodyPr anchorCtr="0" anchor="t" bIns="45700" lIns="91425" spcFirstLastPara="1" rIns="91425" wrap="square" tIns="45700">
            <a:noAutofit/>
          </a:bodyPr>
          <a:lstStyle/>
          <a:p>
            <a:pPr indent="0" lvl="0" marL="0" rtl="0" algn="l">
              <a:lnSpc>
                <a:spcPct val="95000"/>
              </a:lnSpc>
              <a:spcBef>
                <a:spcPts val="0"/>
              </a:spcBef>
              <a:spcAft>
                <a:spcPts val="0"/>
              </a:spcAft>
              <a:buSzPts val="1479"/>
              <a:buNone/>
            </a:pPr>
            <a:r>
              <a:t/>
            </a:r>
            <a:endParaRPr sz="1829">
              <a:solidFill>
                <a:srgbClr val="134F5C"/>
              </a:solidFill>
            </a:endParaRPr>
          </a:p>
          <a:p>
            <a:pPr indent="-347395" lvl="0" marL="320040" rtl="0" algn="l">
              <a:lnSpc>
                <a:spcPct val="95000"/>
              </a:lnSpc>
              <a:spcBef>
                <a:spcPts val="700"/>
              </a:spcBef>
              <a:spcAft>
                <a:spcPts val="0"/>
              </a:spcAft>
              <a:buClr>
                <a:srgbClr val="134F5C"/>
              </a:buClr>
              <a:buSzPts val="1779"/>
              <a:buChar char="●"/>
            </a:pPr>
            <a:r>
              <a:rPr lang="ru" sz="1829">
                <a:solidFill>
                  <a:srgbClr val="134F5C"/>
                </a:solidFill>
              </a:rPr>
              <a:t>notion</a:t>
            </a:r>
            <a:endParaRPr sz="1829">
              <a:solidFill>
                <a:srgbClr val="134F5C"/>
              </a:solidFill>
            </a:endParaRPr>
          </a:p>
          <a:p>
            <a:pPr indent="-350634" lvl="0" marL="320040" rtl="0" algn="l">
              <a:lnSpc>
                <a:spcPct val="95000"/>
              </a:lnSpc>
              <a:spcBef>
                <a:spcPts val="700"/>
              </a:spcBef>
              <a:spcAft>
                <a:spcPts val="0"/>
              </a:spcAft>
              <a:buClr>
                <a:srgbClr val="134F5C"/>
              </a:buClr>
              <a:buSzPts val="1830"/>
              <a:buChar char="●"/>
            </a:pPr>
            <a:r>
              <a:rPr lang="ru" sz="1829">
                <a:solidFill>
                  <a:srgbClr val="134F5C"/>
                </a:solidFill>
              </a:rPr>
              <a:t>Trello</a:t>
            </a:r>
            <a:endParaRPr sz="1829">
              <a:solidFill>
                <a:srgbClr val="134F5C"/>
              </a:solidFill>
            </a:endParaRPr>
          </a:p>
          <a:p>
            <a:pPr indent="-350634" lvl="0" marL="320040" rtl="0" algn="l">
              <a:lnSpc>
                <a:spcPct val="95000"/>
              </a:lnSpc>
              <a:spcBef>
                <a:spcPts val="700"/>
              </a:spcBef>
              <a:spcAft>
                <a:spcPts val="0"/>
              </a:spcAft>
              <a:buClr>
                <a:srgbClr val="134F5C"/>
              </a:buClr>
              <a:buSzPts val="1830"/>
              <a:buChar char="●"/>
            </a:pPr>
            <a:r>
              <a:rPr lang="ru" sz="1829">
                <a:solidFill>
                  <a:srgbClr val="134F5C"/>
                </a:solidFill>
              </a:rPr>
              <a:t>Jira</a:t>
            </a:r>
            <a:endParaRPr sz="1829">
              <a:solidFill>
                <a:srgbClr val="134F5C"/>
              </a:solidFill>
            </a:endParaRPr>
          </a:p>
          <a:p>
            <a:pPr indent="-350634" lvl="0" marL="320040" rtl="0" algn="l">
              <a:lnSpc>
                <a:spcPct val="95000"/>
              </a:lnSpc>
              <a:spcBef>
                <a:spcPts val="700"/>
              </a:spcBef>
              <a:spcAft>
                <a:spcPts val="0"/>
              </a:spcAft>
              <a:buClr>
                <a:srgbClr val="134F5C"/>
              </a:buClr>
              <a:buSzPts val="1830"/>
              <a:buChar char="●"/>
            </a:pPr>
            <a:r>
              <a:rPr lang="ru" sz="1829">
                <a:solidFill>
                  <a:srgbClr val="134F5C"/>
                </a:solidFill>
              </a:rPr>
              <a:t>YouTrack</a:t>
            </a:r>
            <a:endParaRPr sz="1829">
              <a:solidFill>
                <a:srgbClr val="134F5C"/>
              </a:solidFill>
            </a:endParaRPr>
          </a:p>
          <a:p>
            <a:pPr indent="-350634" lvl="0" marL="320040" rtl="0" algn="l">
              <a:lnSpc>
                <a:spcPct val="95000"/>
              </a:lnSpc>
              <a:spcBef>
                <a:spcPts val="700"/>
              </a:spcBef>
              <a:spcAft>
                <a:spcPts val="0"/>
              </a:spcAft>
              <a:buClr>
                <a:srgbClr val="134F5C"/>
              </a:buClr>
              <a:buSzPts val="1830"/>
              <a:buChar char="●"/>
            </a:pPr>
            <a:r>
              <a:rPr lang="ru" sz="1829">
                <a:solidFill>
                  <a:srgbClr val="134F5C"/>
                </a:solidFill>
              </a:rPr>
              <a:t>Taiga</a:t>
            </a:r>
            <a:endParaRPr sz="1829">
              <a:solidFill>
                <a:srgbClr val="134F5C"/>
              </a:solidFill>
            </a:endParaRPr>
          </a:p>
          <a:p>
            <a:pPr indent="-350634" lvl="0" marL="320040" rtl="0" algn="l">
              <a:lnSpc>
                <a:spcPct val="95000"/>
              </a:lnSpc>
              <a:spcBef>
                <a:spcPts val="700"/>
              </a:spcBef>
              <a:spcAft>
                <a:spcPts val="0"/>
              </a:spcAft>
              <a:buClr>
                <a:srgbClr val="134F5C"/>
              </a:buClr>
              <a:buSzPts val="1830"/>
              <a:buChar char="●"/>
            </a:pPr>
            <a:r>
              <a:rPr lang="ru" sz="1829">
                <a:solidFill>
                  <a:srgbClr val="134F5C"/>
                </a:solidFill>
              </a:rPr>
              <a:t>и т. д.</a:t>
            </a:r>
            <a:endParaRPr sz="1829">
              <a:solidFill>
                <a:srgbClr val="134F5C"/>
              </a:solidFill>
            </a:endParaRPr>
          </a:p>
          <a:p>
            <a:pPr indent="-234429" lvl="0" marL="320040" rtl="0" algn="l">
              <a:lnSpc>
                <a:spcPct val="95000"/>
              </a:lnSpc>
              <a:spcBef>
                <a:spcPts val="700"/>
              </a:spcBef>
              <a:spcAft>
                <a:spcPts val="0"/>
              </a:spcAft>
              <a:buSzPts val="1479"/>
              <a:buNone/>
            </a:pPr>
            <a:r>
              <a:t/>
            </a:r>
            <a:endParaRPr sz="1829">
              <a:solidFill>
                <a:srgbClr val="134F5C"/>
              </a:solidFill>
            </a:endParaRPr>
          </a:p>
        </p:txBody>
      </p:sp>
      <p:sp>
        <p:nvSpPr>
          <p:cNvPr id="317" name="Google Shape;317;p60"/>
          <p:cNvSpPr txBox="1"/>
          <p:nvPr>
            <p:ph type="title"/>
          </p:nvPr>
        </p:nvSpPr>
        <p:spPr>
          <a:xfrm>
            <a:off x="612648" y="171450"/>
            <a:ext cx="8153400" cy="743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4400"/>
              <a:buFont typeface="Twentieth Century"/>
              <a:buNone/>
            </a:pPr>
            <a:r>
              <a:rPr lang="ru">
                <a:solidFill>
                  <a:srgbClr val="134F5C"/>
                </a:solidFill>
                <a:latin typeface="Alegreya ExtraBold"/>
                <a:ea typeface="Alegreya ExtraBold"/>
                <a:cs typeface="Alegreya ExtraBold"/>
                <a:sym typeface="Alegreya ExtraBold"/>
              </a:rPr>
              <a:t>Менеджеры задач</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61"/>
          <p:cNvSpPr txBox="1"/>
          <p:nvPr>
            <p:ph type="title"/>
          </p:nvPr>
        </p:nvSpPr>
        <p:spPr>
          <a:xfrm>
            <a:off x="311700" y="2290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ru" sz="3600">
                <a:solidFill>
                  <a:srgbClr val="134F5C"/>
                </a:solidFill>
                <a:latin typeface="Alegreya ExtraBold"/>
                <a:ea typeface="Alegreya ExtraBold"/>
                <a:cs typeface="Alegreya ExtraBold"/>
                <a:sym typeface="Alegreya ExtraBold"/>
              </a:rPr>
              <a:t>Каналы связи</a:t>
            </a:r>
            <a:endParaRPr sz="3600">
              <a:solidFill>
                <a:srgbClr val="134F5C"/>
              </a:solidFill>
              <a:latin typeface="Alegreya ExtraBold"/>
              <a:ea typeface="Alegreya ExtraBold"/>
              <a:cs typeface="Alegreya ExtraBold"/>
              <a:sym typeface="Alegreya ExtraBold"/>
            </a:endParaRPr>
          </a:p>
        </p:txBody>
      </p:sp>
      <p:sp>
        <p:nvSpPr>
          <p:cNvPr id="323" name="Google Shape;323;p61"/>
          <p:cNvSpPr txBox="1"/>
          <p:nvPr>
            <p:ph idx="1" type="body"/>
          </p:nvPr>
        </p:nvSpPr>
        <p:spPr>
          <a:xfrm>
            <a:off x="311700" y="863550"/>
            <a:ext cx="8520600" cy="396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600">
                <a:solidFill>
                  <a:srgbClr val="134F5C"/>
                </a:solidFill>
                <a:latin typeface="Alegreya"/>
                <a:ea typeface="Alegreya"/>
                <a:cs typeface="Alegreya"/>
                <a:sym typeface="Alegreya"/>
              </a:rPr>
              <a:t>Требования:</a:t>
            </a:r>
            <a:endParaRPr sz="1600">
              <a:solidFill>
                <a:srgbClr val="134F5C"/>
              </a:solidFill>
              <a:latin typeface="Alegreya"/>
              <a:ea typeface="Alegreya"/>
              <a:cs typeface="Alegreya"/>
              <a:sym typeface="Alegreya"/>
            </a:endParaRPr>
          </a:p>
          <a:p>
            <a:pPr indent="-330200" lvl="0" marL="457200" rtl="0" algn="l">
              <a:lnSpc>
                <a:spcPct val="115000"/>
              </a:lnSpc>
              <a:spcBef>
                <a:spcPts val="0"/>
              </a:spcBef>
              <a:spcAft>
                <a:spcPts val="0"/>
              </a:spcAft>
              <a:buClr>
                <a:srgbClr val="134F5C"/>
              </a:buClr>
              <a:buSzPts val="1600"/>
              <a:buFont typeface="Alegreya"/>
              <a:buChar char="●"/>
            </a:pPr>
            <a:r>
              <a:rPr lang="ru" sz="1600">
                <a:solidFill>
                  <a:srgbClr val="134F5C"/>
                </a:solidFill>
                <a:latin typeface="Alegreya"/>
                <a:ea typeface="Alegreya"/>
                <a:cs typeface="Alegreya"/>
                <a:sym typeface="Alegreya"/>
              </a:rPr>
              <a:t>управление ролями</a:t>
            </a:r>
            <a:endParaRPr sz="1600">
              <a:solidFill>
                <a:srgbClr val="134F5C"/>
              </a:solidFill>
              <a:latin typeface="Alegreya"/>
              <a:ea typeface="Alegreya"/>
              <a:cs typeface="Alegreya"/>
              <a:sym typeface="Alegreya"/>
            </a:endParaRPr>
          </a:p>
          <a:p>
            <a:pPr indent="-330200" lvl="0" marL="457200" rtl="0" algn="l">
              <a:lnSpc>
                <a:spcPct val="115000"/>
              </a:lnSpc>
              <a:spcBef>
                <a:spcPts val="0"/>
              </a:spcBef>
              <a:spcAft>
                <a:spcPts val="0"/>
              </a:spcAft>
              <a:buClr>
                <a:srgbClr val="134F5C"/>
              </a:buClr>
              <a:buSzPts val="1600"/>
              <a:buFont typeface="Alegreya"/>
              <a:buChar char="●"/>
            </a:pPr>
            <a:r>
              <a:rPr lang="ru" sz="1600">
                <a:solidFill>
                  <a:srgbClr val="134F5C"/>
                </a:solidFill>
                <a:latin typeface="Alegreya"/>
                <a:ea typeface="Alegreya"/>
                <a:cs typeface="Alegreya"/>
                <a:sym typeface="Alegreya"/>
              </a:rPr>
              <a:t>множество чатов</a:t>
            </a:r>
            <a:endParaRPr sz="1600">
              <a:solidFill>
                <a:srgbClr val="134F5C"/>
              </a:solidFill>
              <a:latin typeface="Alegreya"/>
              <a:ea typeface="Alegreya"/>
              <a:cs typeface="Alegreya"/>
              <a:sym typeface="Alegreya"/>
            </a:endParaRPr>
          </a:p>
          <a:p>
            <a:pPr indent="-330200" lvl="0" marL="457200" rtl="0" algn="l">
              <a:lnSpc>
                <a:spcPct val="115000"/>
              </a:lnSpc>
              <a:spcBef>
                <a:spcPts val="0"/>
              </a:spcBef>
              <a:spcAft>
                <a:spcPts val="0"/>
              </a:spcAft>
              <a:buClr>
                <a:srgbClr val="134F5C"/>
              </a:buClr>
              <a:buSzPts val="1600"/>
              <a:buFont typeface="Alegreya"/>
              <a:buChar char="●"/>
            </a:pPr>
            <a:r>
              <a:rPr lang="ru" sz="1600">
                <a:solidFill>
                  <a:srgbClr val="134F5C"/>
                </a:solidFill>
                <a:latin typeface="Alegreya"/>
                <a:ea typeface="Alegreya"/>
                <a:cs typeface="Alegreya"/>
                <a:sym typeface="Alegreya"/>
              </a:rPr>
              <a:t>коллективные созвоны</a:t>
            </a:r>
            <a:endParaRPr sz="1600">
              <a:solidFill>
                <a:srgbClr val="134F5C"/>
              </a:solidFill>
              <a:latin typeface="Alegreya"/>
              <a:ea typeface="Alegreya"/>
              <a:cs typeface="Alegreya"/>
              <a:sym typeface="Alegreya"/>
            </a:endParaRPr>
          </a:p>
          <a:p>
            <a:pPr indent="-330200" lvl="0" marL="457200" rtl="0" algn="l">
              <a:lnSpc>
                <a:spcPct val="115000"/>
              </a:lnSpc>
              <a:spcBef>
                <a:spcPts val="0"/>
              </a:spcBef>
              <a:spcAft>
                <a:spcPts val="0"/>
              </a:spcAft>
              <a:buClr>
                <a:srgbClr val="134F5C"/>
              </a:buClr>
              <a:buSzPts val="1600"/>
              <a:buFont typeface="Alegreya"/>
              <a:buChar char="●"/>
            </a:pPr>
            <a:r>
              <a:rPr lang="ru" sz="1600">
                <a:solidFill>
                  <a:srgbClr val="134F5C"/>
                </a:solidFill>
                <a:latin typeface="Alegreya"/>
                <a:ea typeface="Alegreya"/>
                <a:cs typeface="Alegreya"/>
                <a:sym typeface="Alegreya"/>
              </a:rPr>
              <a:t>видеосвязь</a:t>
            </a:r>
            <a:endParaRPr sz="1600">
              <a:solidFill>
                <a:srgbClr val="134F5C"/>
              </a:solidFill>
              <a:latin typeface="Alegreya"/>
              <a:ea typeface="Alegreya"/>
              <a:cs typeface="Alegreya"/>
              <a:sym typeface="Alegreya"/>
            </a:endParaRPr>
          </a:p>
          <a:p>
            <a:pPr indent="-330200" lvl="0" marL="457200" rtl="0" algn="l">
              <a:lnSpc>
                <a:spcPct val="115000"/>
              </a:lnSpc>
              <a:spcBef>
                <a:spcPts val="0"/>
              </a:spcBef>
              <a:spcAft>
                <a:spcPts val="0"/>
              </a:spcAft>
              <a:buClr>
                <a:srgbClr val="134F5C"/>
              </a:buClr>
              <a:buSzPts val="1600"/>
              <a:buFont typeface="Alegreya"/>
              <a:buChar char="●"/>
            </a:pPr>
            <a:r>
              <a:rPr lang="ru" sz="1600">
                <a:solidFill>
                  <a:srgbClr val="134F5C"/>
                </a:solidFill>
                <a:latin typeface="Alegreya"/>
                <a:ea typeface="Alegreya"/>
                <a:cs typeface="Alegreya"/>
                <a:sym typeface="Alegreya"/>
              </a:rPr>
              <a:t>демонстрация экрана</a:t>
            </a:r>
            <a:endParaRPr sz="1600">
              <a:solidFill>
                <a:srgbClr val="134F5C"/>
              </a:solidFill>
              <a:latin typeface="Alegreya"/>
              <a:ea typeface="Alegreya"/>
              <a:cs typeface="Alegreya"/>
              <a:sym typeface="Alegreya"/>
            </a:endParaRPr>
          </a:p>
          <a:p>
            <a:pPr indent="-330200" lvl="0" marL="457200" rtl="0" algn="l">
              <a:lnSpc>
                <a:spcPct val="115000"/>
              </a:lnSpc>
              <a:spcBef>
                <a:spcPts val="0"/>
              </a:spcBef>
              <a:spcAft>
                <a:spcPts val="0"/>
              </a:spcAft>
              <a:buClr>
                <a:srgbClr val="134F5C"/>
              </a:buClr>
              <a:buSzPts val="1600"/>
              <a:buFont typeface="Alegreya"/>
              <a:buChar char="●"/>
            </a:pPr>
            <a:r>
              <a:rPr lang="ru" sz="1600">
                <a:solidFill>
                  <a:srgbClr val="134F5C"/>
                </a:solidFill>
                <a:latin typeface="Alegreya"/>
                <a:ea typeface="Alegreya"/>
                <a:cs typeface="Alegreya"/>
                <a:sym typeface="Alegreya"/>
              </a:rPr>
              <a:t>и т.д.</a:t>
            </a:r>
            <a:endParaRPr sz="1600">
              <a:solidFill>
                <a:srgbClr val="134F5C"/>
              </a:solidFill>
              <a:latin typeface="Alegreya"/>
              <a:ea typeface="Alegreya"/>
              <a:cs typeface="Alegreya"/>
              <a:sym typeface="Alegreya"/>
            </a:endParaRPr>
          </a:p>
          <a:p>
            <a:pPr indent="0" lvl="0" marL="0" rtl="0" algn="l">
              <a:lnSpc>
                <a:spcPct val="115000"/>
              </a:lnSpc>
              <a:spcBef>
                <a:spcPts val="0"/>
              </a:spcBef>
              <a:spcAft>
                <a:spcPts val="0"/>
              </a:spcAft>
              <a:buNone/>
            </a:pPr>
            <a:r>
              <a:t/>
            </a:r>
            <a:endParaRPr sz="1600">
              <a:solidFill>
                <a:srgbClr val="134F5C"/>
              </a:solidFill>
              <a:latin typeface="Alegreya"/>
              <a:ea typeface="Alegreya"/>
              <a:cs typeface="Alegreya"/>
              <a:sym typeface="Alegreya"/>
            </a:endParaRPr>
          </a:p>
          <a:p>
            <a:pPr indent="0" lvl="0" marL="0" rtl="0" algn="l">
              <a:lnSpc>
                <a:spcPct val="115000"/>
              </a:lnSpc>
              <a:spcBef>
                <a:spcPts val="0"/>
              </a:spcBef>
              <a:spcAft>
                <a:spcPts val="0"/>
              </a:spcAft>
              <a:buNone/>
            </a:pPr>
            <a:r>
              <a:rPr lang="ru" sz="1600">
                <a:solidFill>
                  <a:srgbClr val="134F5C"/>
                </a:solidFill>
                <a:latin typeface="Alegreya"/>
                <a:ea typeface="Alegreya"/>
                <a:cs typeface="Alegreya"/>
                <a:sym typeface="Alegreya"/>
              </a:rPr>
              <a:t>Примеры:</a:t>
            </a:r>
            <a:endParaRPr sz="1600">
              <a:solidFill>
                <a:srgbClr val="134F5C"/>
              </a:solidFill>
              <a:latin typeface="Alegreya"/>
              <a:ea typeface="Alegreya"/>
              <a:cs typeface="Alegreya"/>
              <a:sym typeface="Alegreya"/>
            </a:endParaRPr>
          </a:p>
          <a:p>
            <a:pPr indent="-330200" lvl="0" marL="457200" rtl="0" algn="l">
              <a:lnSpc>
                <a:spcPct val="115000"/>
              </a:lnSpc>
              <a:spcBef>
                <a:spcPts val="0"/>
              </a:spcBef>
              <a:spcAft>
                <a:spcPts val="0"/>
              </a:spcAft>
              <a:buClr>
                <a:srgbClr val="134F5C"/>
              </a:buClr>
              <a:buSzPts val="1600"/>
              <a:buFont typeface="Alegreya"/>
              <a:buChar char="●"/>
            </a:pPr>
            <a:r>
              <a:rPr lang="ru" sz="1600">
                <a:solidFill>
                  <a:srgbClr val="134F5C"/>
                </a:solidFill>
                <a:latin typeface="Alegreya"/>
                <a:ea typeface="Alegreya"/>
                <a:cs typeface="Alegreya"/>
                <a:sym typeface="Alegreya"/>
              </a:rPr>
              <a:t>Slack</a:t>
            </a:r>
            <a:endParaRPr sz="1600">
              <a:solidFill>
                <a:srgbClr val="134F5C"/>
              </a:solidFill>
              <a:latin typeface="Alegreya"/>
              <a:ea typeface="Alegreya"/>
              <a:cs typeface="Alegreya"/>
              <a:sym typeface="Alegreya"/>
            </a:endParaRPr>
          </a:p>
          <a:p>
            <a:pPr indent="-330200" lvl="0" marL="457200" rtl="0" algn="l">
              <a:lnSpc>
                <a:spcPct val="115000"/>
              </a:lnSpc>
              <a:spcBef>
                <a:spcPts val="0"/>
              </a:spcBef>
              <a:spcAft>
                <a:spcPts val="0"/>
              </a:spcAft>
              <a:buClr>
                <a:srgbClr val="134F5C"/>
              </a:buClr>
              <a:buSzPts val="1600"/>
              <a:buFont typeface="Alegreya"/>
              <a:buChar char="●"/>
            </a:pPr>
            <a:r>
              <a:rPr lang="ru" sz="1600">
                <a:solidFill>
                  <a:srgbClr val="134F5C"/>
                </a:solidFill>
                <a:latin typeface="Alegreya"/>
                <a:ea typeface="Alegreya"/>
                <a:cs typeface="Alegreya"/>
                <a:sym typeface="Alegreya"/>
              </a:rPr>
              <a:t>Rocket Chat</a:t>
            </a:r>
            <a:endParaRPr sz="1600">
              <a:solidFill>
                <a:srgbClr val="134F5C"/>
              </a:solidFill>
              <a:latin typeface="Alegreya"/>
              <a:ea typeface="Alegreya"/>
              <a:cs typeface="Alegreya"/>
              <a:sym typeface="Alegreya"/>
            </a:endParaRPr>
          </a:p>
          <a:p>
            <a:pPr indent="-330200" lvl="0" marL="457200" rtl="0" algn="l">
              <a:spcBef>
                <a:spcPts val="0"/>
              </a:spcBef>
              <a:spcAft>
                <a:spcPts val="0"/>
              </a:spcAft>
              <a:buClr>
                <a:srgbClr val="134F5C"/>
              </a:buClr>
              <a:buSzPts val="1600"/>
              <a:buFont typeface="Alegreya"/>
              <a:buChar char="●"/>
            </a:pPr>
            <a:r>
              <a:rPr lang="ru" sz="1600">
                <a:solidFill>
                  <a:srgbClr val="134F5C"/>
                </a:solidFill>
                <a:latin typeface="Alegreya"/>
                <a:ea typeface="Alegreya"/>
                <a:cs typeface="Alegreya"/>
                <a:sym typeface="Alegreya"/>
              </a:rPr>
              <a:t>Telegram</a:t>
            </a:r>
            <a:endParaRPr sz="1600">
              <a:solidFill>
                <a:srgbClr val="134F5C"/>
              </a:solidFill>
              <a:latin typeface="Alegreya"/>
              <a:ea typeface="Alegreya"/>
              <a:cs typeface="Alegreya"/>
              <a:sym typeface="Alegreya"/>
            </a:endParaRPr>
          </a:p>
          <a:p>
            <a:pPr indent="-330200" lvl="0" marL="457200" rtl="0" algn="l">
              <a:lnSpc>
                <a:spcPct val="115000"/>
              </a:lnSpc>
              <a:spcBef>
                <a:spcPts val="0"/>
              </a:spcBef>
              <a:spcAft>
                <a:spcPts val="0"/>
              </a:spcAft>
              <a:buClr>
                <a:srgbClr val="134F5C"/>
              </a:buClr>
              <a:buSzPts val="1600"/>
              <a:buFont typeface="Alegreya"/>
              <a:buChar char="●"/>
            </a:pPr>
            <a:r>
              <a:rPr lang="ru" sz="1600">
                <a:solidFill>
                  <a:srgbClr val="134F5C"/>
                </a:solidFill>
                <a:latin typeface="Alegreya"/>
                <a:ea typeface="Alegreya"/>
                <a:cs typeface="Alegreya"/>
                <a:sym typeface="Alegreya"/>
              </a:rPr>
              <a:t>Discord</a:t>
            </a:r>
            <a:endParaRPr sz="1600">
              <a:solidFill>
                <a:srgbClr val="134F5C"/>
              </a:solidFill>
              <a:latin typeface="Alegreya"/>
              <a:ea typeface="Alegreya"/>
              <a:cs typeface="Alegreya"/>
              <a:sym typeface="Alegreya"/>
            </a:endParaRPr>
          </a:p>
          <a:p>
            <a:pPr indent="-330200" lvl="0" marL="457200" rtl="0" algn="l">
              <a:lnSpc>
                <a:spcPct val="115000"/>
              </a:lnSpc>
              <a:spcBef>
                <a:spcPts val="0"/>
              </a:spcBef>
              <a:spcAft>
                <a:spcPts val="0"/>
              </a:spcAft>
              <a:buClr>
                <a:srgbClr val="134F5C"/>
              </a:buClr>
              <a:buSzPts val="1600"/>
              <a:buFont typeface="Alegreya"/>
              <a:buChar char="●"/>
            </a:pPr>
            <a:r>
              <a:rPr lang="ru" sz="1600">
                <a:solidFill>
                  <a:srgbClr val="134F5C"/>
                </a:solidFill>
                <a:latin typeface="Alegreya"/>
                <a:ea typeface="Alegreya"/>
                <a:cs typeface="Alegreya"/>
                <a:sym typeface="Alegreya"/>
              </a:rPr>
              <a:t>Element</a:t>
            </a:r>
            <a:endParaRPr sz="1600">
              <a:solidFill>
                <a:srgbClr val="134F5C"/>
              </a:solidFill>
              <a:latin typeface="Alegreya"/>
              <a:ea typeface="Alegreya"/>
              <a:cs typeface="Alegreya"/>
              <a:sym typeface="Alegreya"/>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62"/>
          <p:cNvSpPr txBox="1"/>
          <p:nvPr>
            <p:ph type="title"/>
          </p:nvPr>
        </p:nvSpPr>
        <p:spPr>
          <a:xfrm>
            <a:off x="311700" y="156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3600">
                <a:solidFill>
                  <a:srgbClr val="134F5C"/>
                </a:solidFill>
                <a:latin typeface="Alegreya ExtraBold"/>
                <a:ea typeface="Alegreya ExtraBold"/>
                <a:cs typeface="Alegreya ExtraBold"/>
                <a:sym typeface="Alegreya ExtraBold"/>
              </a:rPr>
              <a:t>Системы контроля версий</a:t>
            </a:r>
            <a:endParaRPr b="1"/>
          </a:p>
        </p:txBody>
      </p:sp>
      <p:sp>
        <p:nvSpPr>
          <p:cNvPr id="329" name="Google Shape;329;p62"/>
          <p:cNvSpPr txBox="1"/>
          <p:nvPr>
            <p:ph idx="1" type="body"/>
          </p:nvPr>
        </p:nvSpPr>
        <p:spPr>
          <a:xfrm>
            <a:off x="311700" y="729575"/>
            <a:ext cx="8520600" cy="441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solidFill>
                  <a:schemeClr val="dk1"/>
                </a:solidFill>
              </a:rPr>
              <a:t>Системы контроля версий помогают нам решать следующие проблемы:</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Я хочу, чтобы результаты работы моей команды были совместимы и были доступны всем</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Я хочу внести изменения в проект, но не хочу чтобы они сломали все остальное</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Я хочу поэксперементировать без риска все испортить</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Нужно найти, что изменилось по сравнению с прошлой неделей</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В новой версии ошибка, нужно откатится на предыдущую версию в которой ошибки нет</a:t>
            </a:r>
            <a:endParaRPr>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63"/>
          <p:cNvSpPr txBox="1"/>
          <p:nvPr>
            <p:ph type="title"/>
          </p:nvPr>
        </p:nvSpPr>
        <p:spPr>
          <a:xfrm>
            <a:off x="311700" y="156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sz="3600">
                <a:solidFill>
                  <a:srgbClr val="134F5C"/>
                </a:solidFill>
                <a:latin typeface="Alegreya ExtraBold"/>
                <a:ea typeface="Alegreya ExtraBold"/>
                <a:cs typeface="Alegreya ExtraBold"/>
                <a:sym typeface="Alegreya ExtraBold"/>
              </a:rPr>
              <a:t>Системы контроля версий</a:t>
            </a:r>
            <a:endParaRPr b="1"/>
          </a:p>
          <a:p>
            <a:pPr indent="0" lvl="0" marL="0" rtl="0" algn="l">
              <a:spcBef>
                <a:spcPts val="0"/>
              </a:spcBef>
              <a:spcAft>
                <a:spcPts val="0"/>
              </a:spcAft>
              <a:buNone/>
            </a:pPr>
            <a:r>
              <a:t/>
            </a:r>
            <a:endParaRPr b="1"/>
          </a:p>
        </p:txBody>
      </p:sp>
      <p:sp>
        <p:nvSpPr>
          <p:cNvPr id="335" name="Google Shape;335;p63"/>
          <p:cNvSpPr txBox="1"/>
          <p:nvPr>
            <p:ph idx="1" type="body"/>
          </p:nvPr>
        </p:nvSpPr>
        <p:spPr>
          <a:xfrm>
            <a:off x="311700" y="729575"/>
            <a:ext cx="8520600" cy="441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solidFill>
                  <a:schemeClr val="dk1"/>
                </a:solidFill>
              </a:rPr>
              <a:t>Системы контроля версий избавляют нас от создания множества копий файлов, когда мы ещё не уверены, что можем до конца отказаться от предыдущей версии. При этом можно автоматически видеть отличия между версиями.</a:t>
            </a:r>
            <a:endParaRPr>
              <a:solidFill>
                <a:schemeClr val="dk1"/>
              </a:solidFill>
            </a:endParaRPr>
          </a:p>
        </p:txBody>
      </p:sp>
      <p:pic>
        <p:nvPicPr>
          <p:cNvPr id="336" name="Google Shape;336;p63"/>
          <p:cNvPicPr preferRelativeResize="0"/>
          <p:nvPr/>
        </p:nvPicPr>
        <p:blipFill>
          <a:blip r:embed="rId3">
            <a:alphaModFix/>
          </a:blip>
          <a:stretch>
            <a:fillRect/>
          </a:stretch>
        </p:blipFill>
        <p:spPr>
          <a:xfrm>
            <a:off x="2095500" y="1796038"/>
            <a:ext cx="4953000" cy="3095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 name="Shape 83"/>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64"/>
          <p:cNvSpPr txBox="1"/>
          <p:nvPr>
            <p:ph type="title"/>
          </p:nvPr>
        </p:nvSpPr>
        <p:spPr>
          <a:xfrm>
            <a:off x="311700" y="156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ru"/>
              <a:t>Ветвление</a:t>
            </a:r>
            <a:endParaRPr b="1"/>
          </a:p>
        </p:txBody>
      </p:sp>
      <p:sp>
        <p:nvSpPr>
          <p:cNvPr id="342" name="Google Shape;342;p64"/>
          <p:cNvSpPr txBox="1"/>
          <p:nvPr>
            <p:ph idx="1" type="body"/>
          </p:nvPr>
        </p:nvSpPr>
        <p:spPr>
          <a:xfrm>
            <a:off x="311700" y="729575"/>
            <a:ext cx="8520600" cy="441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pic>
        <p:nvPicPr>
          <p:cNvPr id="343" name="Google Shape;343;p64"/>
          <p:cNvPicPr preferRelativeResize="0"/>
          <p:nvPr/>
        </p:nvPicPr>
        <p:blipFill>
          <a:blip r:embed="rId3">
            <a:alphaModFix/>
          </a:blip>
          <a:stretch>
            <a:fillRect/>
          </a:stretch>
        </p:blipFill>
        <p:spPr>
          <a:xfrm>
            <a:off x="152865" y="1"/>
            <a:ext cx="8838333" cy="51435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6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ru" sz="3600">
                <a:solidFill>
                  <a:srgbClr val="134F5C"/>
                </a:solidFill>
                <a:latin typeface="Alegreya ExtraBold"/>
                <a:ea typeface="Alegreya ExtraBold"/>
                <a:cs typeface="Alegreya ExtraBold"/>
                <a:sym typeface="Alegreya ExtraBold"/>
              </a:rPr>
              <a:t>Хостинг кода</a:t>
            </a:r>
            <a:endParaRPr sz="3600">
              <a:solidFill>
                <a:srgbClr val="134F5C"/>
              </a:solidFill>
              <a:latin typeface="Alegreya ExtraBold"/>
              <a:ea typeface="Alegreya ExtraBold"/>
              <a:cs typeface="Alegreya ExtraBold"/>
              <a:sym typeface="Alegreya ExtraBold"/>
            </a:endParaRPr>
          </a:p>
        </p:txBody>
      </p:sp>
      <p:sp>
        <p:nvSpPr>
          <p:cNvPr id="349" name="Google Shape;349;p6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rgbClr val="134F5C"/>
              </a:buClr>
              <a:buSzPts val="2200"/>
              <a:buFont typeface="Alegreya"/>
              <a:buChar char="●"/>
            </a:pPr>
            <a:r>
              <a:rPr lang="ru" sz="2200">
                <a:solidFill>
                  <a:srgbClr val="134F5C"/>
                </a:solidFill>
                <a:latin typeface="Alegreya"/>
                <a:ea typeface="Alegreya"/>
                <a:cs typeface="Alegreya"/>
                <a:sym typeface="Alegreya"/>
              </a:rPr>
              <a:t>GitHub</a:t>
            </a:r>
            <a:endParaRPr sz="2200">
              <a:solidFill>
                <a:srgbClr val="134F5C"/>
              </a:solidFill>
              <a:latin typeface="Alegreya"/>
              <a:ea typeface="Alegreya"/>
              <a:cs typeface="Alegreya"/>
              <a:sym typeface="Alegreya"/>
            </a:endParaRPr>
          </a:p>
          <a:p>
            <a:pPr indent="-368300" lvl="0" marL="457200" rtl="0" algn="l">
              <a:lnSpc>
                <a:spcPct val="115000"/>
              </a:lnSpc>
              <a:spcBef>
                <a:spcPts val="0"/>
              </a:spcBef>
              <a:spcAft>
                <a:spcPts val="0"/>
              </a:spcAft>
              <a:buClr>
                <a:srgbClr val="134F5C"/>
              </a:buClr>
              <a:buSzPts val="2200"/>
              <a:buFont typeface="Alegreya"/>
              <a:buChar char="●"/>
            </a:pPr>
            <a:r>
              <a:rPr lang="ru" sz="2200">
                <a:solidFill>
                  <a:srgbClr val="134F5C"/>
                </a:solidFill>
                <a:latin typeface="Alegreya"/>
                <a:ea typeface="Alegreya"/>
                <a:cs typeface="Alegreya"/>
                <a:sym typeface="Alegreya"/>
              </a:rPr>
              <a:t>GitLab</a:t>
            </a:r>
            <a:endParaRPr sz="2200">
              <a:solidFill>
                <a:srgbClr val="134F5C"/>
              </a:solidFill>
              <a:latin typeface="Alegreya"/>
              <a:ea typeface="Alegreya"/>
              <a:cs typeface="Alegreya"/>
              <a:sym typeface="Alegreya"/>
            </a:endParaRPr>
          </a:p>
          <a:p>
            <a:pPr indent="-368300" lvl="0" marL="457200" rtl="0" algn="l">
              <a:lnSpc>
                <a:spcPct val="115000"/>
              </a:lnSpc>
              <a:spcBef>
                <a:spcPts val="0"/>
              </a:spcBef>
              <a:spcAft>
                <a:spcPts val="0"/>
              </a:spcAft>
              <a:buClr>
                <a:srgbClr val="134F5C"/>
              </a:buClr>
              <a:buSzPts val="2200"/>
              <a:buFont typeface="Alegreya"/>
              <a:buChar char="●"/>
            </a:pPr>
            <a:r>
              <a:rPr lang="ru" sz="2200">
                <a:solidFill>
                  <a:srgbClr val="134F5C"/>
                </a:solidFill>
                <a:latin typeface="Alegreya"/>
                <a:ea typeface="Alegreya"/>
                <a:cs typeface="Alegreya"/>
                <a:sym typeface="Alegreya"/>
              </a:rPr>
              <a:t>BitBucket</a:t>
            </a:r>
            <a:endParaRPr sz="2200">
              <a:solidFill>
                <a:srgbClr val="134F5C"/>
              </a:solidFill>
              <a:latin typeface="Alegreya"/>
              <a:ea typeface="Alegreya"/>
              <a:cs typeface="Alegreya"/>
              <a:sym typeface="Alegreya"/>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6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ru" sz="3600">
                <a:solidFill>
                  <a:srgbClr val="134F5C"/>
                </a:solidFill>
                <a:latin typeface="Alegreya ExtraBold"/>
                <a:ea typeface="Alegreya ExtraBold"/>
                <a:cs typeface="Alegreya ExtraBold"/>
                <a:sym typeface="Alegreya ExtraBold"/>
              </a:rPr>
              <a:t>Branching &amp; Release Strategy</a:t>
            </a:r>
            <a:endParaRPr sz="3600">
              <a:solidFill>
                <a:srgbClr val="134F5C"/>
              </a:solidFill>
              <a:latin typeface="Alegreya ExtraBold"/>
              <a:ea typeface="Alegreya ExtraBold"/>
              <a:cs typeface="Alegreya ExtraBold"/>
              <a:sym typeface="Alegreya ExtraBold"/>
            </a:endParaRPr>
          </a:p>
        </p:txBody>
      </p:sp>
      <p:sp>
        <p:nvSpPr>
          <p:cNvPr id="355" name="Google Shape;355;p6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rgbClr val="134F5C"/>
              </a:buClr>
              <a:buSzPts val="2200"/>
              <a:buFont typeface="Alegreya"/>
              <a:buChar char="●"/>
            </a:pPr>
            <a:r>
              <a:rPr lang="ru" sz="2200">
                <a:solidFill>
                  <a:srgbClr val="134F5C"/>
                </a:solidFill>
                <a:latin typeface="Alegreya"/>
                <a:ea typeface="Alegreya"/>
                <a:cs typeface="Alegreya"/>
                <a:sym typeface="Alegreya"/>
              </a:rPr>
              <a:t>Именование коммитов</a:t>
            </a:r>
            <a:endParaRPr sz="2200">
              <a:solidFill>
                <a:srgbClr val="134F5C"/>
              </a:solidFill>
              <a:latin typeface="Alegreya"/>
              <a:ea typeface="Alegreya"/>
              <a:cs typeface="Alegreya"/>
              <a:sym typeface="Alegreya"/>
            </a:endParaRPr>
          </a:p>
          <a:p>
            <a:pPr indent="-368300" lvl="1" marL="914400" rtl="0" algn="l">
              <a:lnSpc>
                <a:spcPct val="115000"/>
              </a:lnSpc>
              <a:spcBef>
                <a:spcPts val="0"/>
              </a:spcBef>
              <a:spcAft>
                <a:spcPts val="0"/>
              </a:spcAft>
              <a:buClr>
                <a:srgbClr val="134F5C"/>
              </a:buClr>
              <a:buSzPts val="2200"/>
              <a:buFont typeface="Alegreya"/>
              <a:buChar char="○"/>
            </a:pPr>
            <a:r>
              <a:rPr lang="ru" sz="2200" u="sng">
                <a:solidFill>
                  <a:schemeClr val="hlink"/>
                </a:solidFill>
                <a:latin typeface="Alegreya"/>
                <a:ea typeface="Alegreya"/>
                <a:cs typeface="Alegreya"/>
                <a:sym typeface="Alegreya"/>
                <a:hlinkClick r:id="rId3"/>
              </a:rPr>
              <a:t>Angular Commit Convention</a:t>
            </a:r>
            <a:endParaRPr sz="2200">
              <a:solidFill>
                <a:srgbClr val="134F5C"/>
              </a:solidFill>
              <a:latin typeface="Alegreya"/>
              <a:ea typeface="Alegreya"/>
              <a:cs typeface="Alegreya"/>
              <a:sym typeface="Alegreya"/>
            </a:endParaRPr>
          </a:p>
          <a:p>
            <a:pPr indent="-368300" lvl="1" marL="914400" rtl="0" algn="l">
              <a:lnSpc>
                <a:spcPct val="115000"/>
              </a:lnSpc>
              <a:spcBef>
                <a:spcPts val="0"/>
              </a:spcBef>
              <a:spcAft>
                <a:spcPts val="0"/>
              </a:spcAft>
              <a:buClr>
                <a:srgbClr val="134F5C"/>
              </a:buClr>
              <a:buSzPts val="2200"/>
              <a:buFont typeface="Alegreya"/>
              <a:buChar char="○"/>
            </a:pPr>
            <a:r>
              <a:rPr lang="ru" sz="2200" u="sng">
                <a:solidFill>
                  <a:schemeClr val="hlink"/>
                </a:solidFill>
                <a:latin typeface="Alegreya"/>
                <a:ea typeface="Alegreya"/>
                <a:cs typeface="Alegreya"/>
                <a:sym typeface="Alegreya"/>
                <a:hlinkClick r:id="rId4"/>
              </a:rPr>
              <a:t>Convention Commits 1.0.0</a:t>
            </a:r>
            <a:endParaRPr sz="2200">
              <a:solidFill>
                <a:srgbClr val="134F5C"/>
              </a:solidFill>
              <a:latin typeface="Alegreya"/>
              <a:ea typeface="Alegreya"/>
              <a:cs typeface="Alegreya"/>
              <a:sym typeface="Alegreya"/>
            </a:endParaRPr>
          </a:p>
          <a:p>
            <a:pPr indent="-368300" lvl="1" marL="914400" rtl="0" algn="l">
              <a:lnSpc>
                <a:spcPct val="115000"/>
              </a:lnSpc>
              <a:spcBef>
                <a:spcPts val="0"/>
              </a:spcBef>
              <a:spcAft>
                <a:spcPts val="0"/>
              </a:spcAft>
              <a:buClr>
                <a:srgbClr val="134F5C"/>
              </a:buClr>
              <a:buSzPts val="2200"/>
              <a:buFont typeface="Alegreya"/>
              <a:buChar char="○"/>
            </a:pPr>
            <a:r>
              <a:rPr lang="ru" sz="2200" u="sng">
                <a:solidFill>
                  <a:schemeClr val="hlink"/>
                </a:solidFill>
                <a:latin typeface="Alegreya"/>
                <a:ea typeface="Alegreya"/>
                <a:cs typeface="Alegreya"/>
                <a:sym typeface="Alegreya"/>
                <a:hlinkClick r:id="rId5"/>
              </a:rPr>
              <a:t>Custom</a:t>
            </a:r>
            <a:endParaRPr sz="2200">
              <a:solidFill>
                <a:srgbClr val="134F5C"/>
              </a:solidFill>
              <a:latin typeface="Alegreya"/>
              <a:ea typeface="Alegreya"/>
              <a:cs typeface="Alegreya"/>
              <a:sym typeface="Alegreya"/>
            </a:endParaRPr>
          </a:p>
          <a:p>
            <a:pPr indent="-368300" lvl="0" marL="457200" rtl="0" algn="l">
              <a:lnSpc>
                <a:spcPct val="115000"/>
              </a:lnSpc>
              <a:spcBef>
                <a:spcPts val="0"/>
              </a:spcBef>
              <a:spcAft>
                <a:spcPts val="0"/>
              </a:spcAft>
              <a:buClr>
                <a:srgbClr val="134F5C"/>
              </a:buClr>
              <a:buSzPts val="2200"/>
              <a:buFont typeface="Alegreya"/>
              <a:buChar char="●"/>
            </a:pPr>
            <a:r>
              <a:rPr lang="ru" sz="2200">
                <a:solidFill>
                  <a:srgbClr val="134F5C"/>
                </a:solidFill>
                <a:latin typeface="Alegreya"/>
                <a:ea typeface="Alegreya"/>
                <a:cs typeface="Alegreya"/>
                <a:sym typeface="Alegreya"/>
              </a:rPr>
              <a:t>Стратегия ветвления и релизов (</a:t>
            </a:r>
            <a:r>
              <a:rPr lang="ru" sz="2200" u="sng">
                <a:solidFill>
                  <a:schemeClr val="hlink"/>
                </a:solidFill>
                <a:latin typeface="Alegreya"/>
                <a:ea typeface="Alegreya"/>
                <a:cs typeface="Alegreya"/>
                <a:sym typeface="Alegreya"/>
                <a:hlinkClick r:id="rId6"/>
              </a:rPr>
              <a:t>сравнение</a:t>
            </a:r>
            <a:r>
              <a:rPr lang="ru" sz="2200">
                <a:solidFill>
                  <a:srgbClr val="134F5C"/>
                </a:solidFill>
                <a:latin typeface="Alegreya"/>
                <a:ea typeface="Alegreya"/>
                <a:cs typeface="Alegreya"/>
                <a:sym typeface="Alegreya"/>
              </a:rPr>
              <a:t>)</a:t>
            </a:r>
            <a:endParaRPr sz="2200">
              <a:solidFill>
                <a:srgbClr val="134F5C"/>
              </a:solidFill>
              <a:latin typeface="Alegreya"/>
              <a:ea typeface="Alegreya"/>
              <a:cs typeface="Alegreya"/>
              <a:sym typeface="Alegreya"/>
            </a:endParaRPr>
          </a:p>
          <a:p>
            <a:pPr indent="-368300" lvl="1" marL="914400" rtl="0" algn="l">
              <a:lnSpc>
                <a:spcPct val="115000"/>
              </a:lnSpc>
              <a:spcBef>
                <a:spcPts val="0"/>
              </a:spcBef>
              <a:spcAft>
                <a:spcPts val="0"/>
              </a:spcAft>
              <a:buClr>
                <a:srgbClr val="134F5C"/>
              </a:buClr>
              <a:buSzPts val="2200"/>
              <a:buFont typeface="Alegreya"/>
              <a:buChar char="○"/>
            </a:pPr>
            <a:r>
              <a:rPr lang="ru" sz="2200">
                <a:solidFill>
                  <a:srgbClr val="134F5C"/>
                </a:solidFill>
                <a:latin typeface="Alegreya"/>
                <a:ea typeface="Alegreya"/>
                <a:cs typeface="Alegreya"/>
                <a:sym typeface="Alegreya"/>
              </a:rPr>
              <a:t>Git Flow</a:t>
            </a:r>
            <a:endParaRPr sz="2200">
              <a:solidFill>
                <a:srgbClr val="134F5C"/>
              </a:solidFill>
              <a:latin typeface="Alegreya"/>
              <a:ea typeface="Alegreya"/>
              <a:cs typeface="Alegreya"/>
              <a:sym typeface="Alegreya"/>
            </a:endParaRPr>
          </a:p>
          <a:p>
            <a:pPr indent="-368300" lvl="1" marL="914400" rtl="0" algn="l">
              <a:lnSpc>
                <a:spcPct val="115000"/>
              </a:lnSpc>
              <a:spcBef>
                <a:spcPts val="0"/>
              </a:spcBef>
              <a:spcAft>
                <a:spcPts val="0"/>
              </a:spcAft>
              <a:buClr>
                <a:srgbClr val="134F5C"/>
              </a:buClr>
              <a:buSzPts val="2200"/>
              <a:buFont typeface="Alegreya"/>
              <a:buChar char="○"/>
            </a:pPr>
            <a:r>
              <a:rPr lang="ru" sz="2200">
                <a:solidFill>
                  <a:srgbClr val="134F5C"/>
                </a:solidFill>
                <a:latin typeface="Alegreya"/>
                <a:ea typeface="Alegreya"/>
                <a:cs typeface="Alegreya"/>
                <a:sym typeface="Alegreya"/>
              </a:rPr>
              <a:t>GitHub Flow</a:t>
            </a:r>
            <a:endParaRPr sz="2200">
              <a:solidFill>
                <a:srgbClr val="134F5C"/>
              </a:solidFill>
              <a:latin typeface="Alegreya"/>
              <a:ea typeface="Alegreya"/>
              <a:cs typeface="Alegreya"/>
              <a:sym typeface="Alegreya"/>
            </a:endParaRPr>
          </a:p>
          <a:p>
            <a:pPr indent="-368300" lvl="1" marL="914400" rtl="0" algn="l">
              <a:lnSpc>
                <a:spcPct val="115000"/>
              </a:lnSpc>
              <a:spcBef>
                <a:spcPts val="0"/>
              </a:spcBef>
              <a:spcAft>
                <a:spcPts val="0"/>
              </a:spcAft>
              <a:buClr>
                <a:srgbClr val="134F5C"/>
              </a:buClr>
              <a:buSzPts val="2200"/>
              <a:buFont typeface="Alegreya"/>
              <a:buChar char="○"/>
            </a:pPr>
            <a:r>
              <a:rPr lang="ru" sz="2200">
                <a:solidFill>
                  <a:srgbClr val="134F5C"/>
                </a:solidFill>
                <a:latin typeface="Alegreya"/>
                <a:ea typeface="Alegreya"/>
                <a:cs typeface="Alegreya"/>
                <a:sym typeface="Alegreya"/>
              </a:rPr>
              <a:t>GitLab Flow</a:t>
            </a:r>
            <a:endParaRPr sz="2200">
              <a:solidFill>
                <a:srgbClr val="134F5C"/>
              </a:solidFill>
              <a:latin typeface="Alegreya"/>
              <a:ea typeface="Alegreya"/>
              <a:cs typeface="Alegreya"/>
              <a:sym typeface="Alegreya"/>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ru" sz="3600">
                <a:solidFill>
                  <a:srgbClr val="134F5C"/>
                </a:solidFill>
                <a:latin typeface="Alegreya ExtraBold"/>
                <a:ea typeface="Alegreya ExtraBold"/>
                <a:cs typeface="Alegreya ExtraBold"/>
                <a:sym typeface="Alegreya ExtraBold"/>
              </a:rPr>
              <a:t>Документация проекта</a:t>
            </a:r>
            <a:endParaRPr sz="3600">
              <a:solidFill>
                <a:srgbClr val="134F5C"/>
              </a:solidFill>
              <a:latin typeface="Alegreya ExtraBold"/>
              <a:ea typeface="Alegreya ExtraBold"/>
              <a:cs typeface="Alegreya ExtraBold"/>
              <a:sym typeface="Alegreya ExtraBold"/>
            </a:endParaRPr>
          </a:p>
        </p:txBody>
      </p:sp>
      <p:sp>
        <p:nvSpPr>
          <p:cNvPr id="361" name="Google Shape;361;p6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rgbClr val="134F5C"/>
              </a:buClr>
              <a:buSzPts val="2200"/>
              <a:buFont typeface="Alegreya"/>
              <a:buChar char="●"/>
            </a:pPr>
            <a:r>
              <a:rPr lang="ru" sz="2200">
                <a:solidFill>
                  <a:srgbClr val="134F5C"/>
                </a:solidFill>
                <a:latin typeface="Alegreya"/>
                <a:ea typeface="Alegreya"/>
                <a:cs typeface="Alegreya"/>
                <a:sym typeface="Alegreya"/>
              </a:rPr>
              <a:t>Описание проекта</a:t>
            </a:r>
            <a:endParaRPr sz="2200">
              <a:solidFill>
                <a:srgbClr val="134F5C"/>
              </a:solidFill>
              <a:latin typeface="Alegreya"/>
              <a:ea typeface="Alegreya"/>
              <a:cs typeface="Alegreya"/>
              <a:sym typeface="Alegreya"/>
            </a:endParaRPr>
          </a:p>
          <a:p>
            <a:pPr indent="-368300" lvl="0" marL="457200" rtl="0" algn="l">
              <a:lnSpc>
                <a:spcPct val="115000"/>
              </a:lnSpc>
              <a:spcBef>
                <a:spcPts val="0"/>
              </a:spcBef>
              <a:spcAft>
                <a:spcPts val="0"/>
              </a:spcAft>
              <a:buClr>
                <a:srgbClr val="134F5C"/>
              </a:buClr>
              <a:buSzPts val="2200"/>
              <a:buFont typeface="Alegreya"/>
              <a:buChar char="●"/>
            </a:pPr>
            <a:r>
              <a:rPr lang="ru" sz="2200">
                <a:solidFill>
                  <a:srgbClr val="134F5C"/>
                </a:solidFill>
                <a:latin typeface="Alegreya"/>
                <a:ea typeface="Alegreya"/>
                <a:cs typeface="Alegreya"/>
                <a:sym typeface="Alegreya"/>
              </a:rPr>
              <a:t>Фиксирование требований</a:t>
            </a:r>
            <a:endParaRPr sz="2200">
              <a:solidFill>
                <a:srgbClr val="134F5C"/>
              </a:solidFill>
              <a:latin typeface="Alegreya"/>
              <a:ea typeface="Alegreya"/>
              <a:cs typeface="Alegreya"/>
              <a:sym typeface="Alegreya"/>
            </a:endParaRPr>
          </a:p>
          <a:p>
            <a:pPr indent="-368300" lvl="0" marL="457200" rtl="0" algn="l">
              <a:lnSpc>
                <a:spcPct val="115000"/>
              </a:lnSpc>
              <a:spcBef>
                <a:spcPts val="0"/>
              </a:spcBef>
              <a:spcAft>
                <a:spcPts val="0"/>
              </a:spcAft>
              <a:buClr>
                <a:srgbClr val="134F5C"/>
              </a:buClr>
              <a:buSzPts val="2200"/>
              <a:buFont typeface="Alegreya"/>
              <a:buChar char="●"/>
            </a:pPr>
            <a:r>
              <a:rPr lang="ru" sz="2200">
                <a:solidFill>
                  <a:srgbClr val="134F5C"/>
                </a:solidFill>
                <a:latin typeface="Alegreya"/>
                <a:ea typeface="Alegreya"/>
                <a:cs typeface="Alegreya"/>
                <a:sym typeface="Alegreya"/>
              </a:rPr>
              <a:t>Описание архитектуры</a:t>
            </a:r>
            <a:endParaRPr sz="2200">
              <a:solidFill>
                <a:srgbClr val="134F5C"/>
              </a:solidFill>
              <a:latin typeface="Alegreya"/>
              <a:ea typeface="Alegreya"/>
              <a:cs typeface="Alegreya"/>
              <a:sym typeface="Alegreya"/>
            </a:endParaRPr>
          </a:p>
          <a:p>
            <a:pPr indent="-368300" lvl="0" marL="457200" rtl="0" algn="l">
              <a:lnSpc>
                <a:spcPct val="115000"/>
              </a:lnSpc>
              <a:spcBef>
                <a:spcPts val="0"/>
              </a:spcBef>
              <a:spcAft>
                <a:spcPts val="0"/>
              </a:spcAft>
              <a:buClr>
                <a:srgbClr val="134F5C"/>
              </a:buClr>
              <a:buSzPts val="2200"/>
              <a:buFont typeface="Alegreya"/>
              <a:buChar char="●"/>
            </a:pPr>
            <a:r>
              <a:rPr lang="ru" sz="2200">
                <a:solidFill>
                  <a:srgbClr val="134F5C"/>
                </a:solidFill>
                <a:latin typeface="Alegreya"/>
                <a:ea typeface="Alegreya"/>
                <a:cs typeface="Alegreya"/>
                <a:sym typeface="Alegreya"/>
              </a:rPr>
              <a:t>Описание API</a:t>
            </a:r>
            <a:endParaRPr sz="2200">
              <a:solidFill>
                <a:srgbClr val="134F5C"/>
              </a:solidFill>
              <a:latin typeface="Alegreya"/>
              <a:ea typeface="Alegreya"/>
              <a:cs typeface="Alegreya"/>
              <a:sym typeface="Alegreya"/>
            </a:endParaRPr>
          </a:p>
          <a:p>
            <a:pPr indent="-368300" lvl="0" marL="457200" rtl="0" algn="l">
              <a:lnSpc>
                <a:spcPct val="115000"/>
              </a:lnSpc>
              <a:spcBef>
                <a:spcPts val="0"/>
              </a:spcBef>
              <a:spcAft>
                <a:spcPts val="0"/>
              </a:spcAft>
              <a:buClr>
                <a:srgbClr val="134F5C"/>
              </a:buClr>
              <a:buSzPts val="2200"/>
              <a:buFont typeface="Alegreya"/>
              <a:buChar char="●"/>
            </a:pPr>
            <a:r>
              <a:rPr lang="ru" sz="2200">
                <a:solidFill>
                  <a:srgbClr val="134F5C"/>
                </a:solidFill>
                <a:latin typeface="Alegreya"/>
                <a:ea typeface="Alegreya"/>
                <a:cs typeface="Alegreya"/>
                <a:sym typeface="Alegreya"/>
              </a:rPr>
              <a:t>Описание кода</a:t>
            </a:r>
            <a:endParaRPr sz="2200">
              <a:solidFill>
                <a:srgbClr val="134F5C"/>
              </a:solidFill>
              <a:latin typeface="Alegreya"/>
              <a:ea typeface="Alegreya"/>
              <a:cs typeface="Alegreya"/>
              <a:sym typeface="Alegreya"/>
            </a:endParaRPr>
          </a:p>
          <a:p>
            <a:pPr indent="-368300" lvl="0" marL="457200" rtl="0" algn="l">
              <a:lnSpc>
                <a:spcPct val="115000"/>
              </a:lnSpc>
              <a:spcBef>
                <a:spcPts val="0"/>
              </a:spcBef>
              <a:spcAft>
                <a:spcPts val="0"/>
              </a:spcAft>
              <a:buClr>
                <a:srgbClr val="134F5C"/>
              </a:buClr>
              <a:buSzPts val="2200"/>
              <a:buFont typeface="Alegreya"/>
              <a:buChar char="●"/>
            </a:pPr>
            <a:r>
              <a:rPr lang="ru" sz="2200">
                <a:solidFill>
                  <a:srgbClr val="134F5C"/>
                </a:solidFill>
                <a:latin typeface="Alegreya"/>
                <a:ea typeface="Alegreya"/>
                <a:cs typeface="Alegreya"/>
                <a:sym typeface="Alegreya"/>
              </a:rPr>
              <a:t>Meeting Logs</a:t>
            </a:r>
            <a:endParaRPr sz="2200">
              <a:solidFill>
                <a:srgbClr val="134F5C"/>
              </a:solidFill>
              <a:latin typeface="Alegreya"/>
              <a:ea typeface="Alegreya"/>
              <a:cs typeface="Alegreya"/>
              <a:sym typeface="Alegreya"/>
            </a:endParaRPr>
          </a:p>
          <a:p>
            <a:pPr indent="-368300" lvl="0" marL="457200" rtl="0" algn="l">
              <a:lnSpc>
                <a:spcPct val="115000"/>
              </a:lnSpc>
              <a:spcBef>
                <a:spcPts val="0"/>
              </a:spcBef>
              <a:spcAft>
                <a:spcPts val="0"/>
              </a:spcAft>
              <a:buClr>
                <a:srgbClr val="134F5C"/>
              </a:buClr>
              <a:buSzPts val="2200"/>
              <a:buFont typeface="Alegreya"/>
              <a:buChar char="●"/>
            </a:pPr>
            <a:r>
              <a:rPr lang="ru" sz="2200">
                <a:solidFill>
                  <a:srgbClr val="134F5C"/>
                </a:solidFill>
                <a:latin typeface="Alegreya"/>
                <a:ea typeface="Alegreya"/>
                <a:cs typeface="Alegreya"/>
                <a:sym typeface="Alegreya"/>
              </a:rPr>
              <a:t>Фиксирование договоренностей на проекте</a:t>
            </a:r>
            <a:endParaRPr sz="2200">
              <a:solidFill>
                <a:srgbClr val="134F5C"/>
              </a:solidFill>
              <a:latin typeface="Alegreya"/>
              <a:ea typeface="Alegreya"/>
              <a:cs typeface="Alegreya"/>
              <a:sym typeface="Alegreya"/>
            </a:endParaRPr>
          </a:p>
          <a:p>
            <a:pPr indent="-368300" lvl="0" marL="457200" rtl="0" algn="l">
              <a:lnSpc>
                <a:spcPct val="115000"/>
              </a:lnSpc>
              <a:spcBef>
                <a:spcPts val="0"/>
              </a:spcBef>
              <a:spcAft>
                <a:spcPts val="0"/>
              </a:spcAft>
              <a:buClr>
                <a:srgbClr val="134F5C"/>
              </a:buClr>
              <a:buSzPts val="2200"/>
              <a:buFont typeface="Alegreya"/>
              <a:buChar char="●"/>
            </a:pPr>
            <a:r>
              <a:rPr lang="ru" sz="2200">
                <a:solidFill>
                  <a:srgbClr val="134F5C"/>
                </a:solidFill>
                <a:latin typeface="Alegreya"/>
                <a:ea typeface="Alegreya"/>
                <a:cs typeface="Alegreya"/>
                <a:sym typeface="Alegreya"/>
              </a:rPr>
              <a:t>и т.д.</a:t>
            </a:r>
            <a:endParaRPr sz="2200">
              <a:solidFill>
                <a:srgbClr val="134F5C"/>
              </a:solidFill>
              <a:latin typeface="Alegreya"/>
              <a:ea typeface="Alegreya"/>
              <a:cs typeface="Alegreya"/>
              <a:sym typeface="Alegreya"/>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ru" sz="3600">
                <a:solidFill>
                  <a:srgbClr val="134F5C"/>
                </a:solidFill>
                <a:latin typeface="Alegreya ExtraBold"/>
                <a:ea typeface="Alegreya ExtraBold"/>
                <a:cs typeface="Alegreya ExtraBold"/>
                <a:sym typeface="Alegreya ExtraBold"/>
              </a:rPr>
              <a:t>Документация проекта. Примеры</a:t>
            </a:r>
            <a:endParaRPr sz="3600">
              <a:solidFill>
                <a:srgbClr val="134F5C"/>
              </a:solidFill>
              <a:latin typeface="Alegreya ExtraBold"/>
              <a:ea typeface="Alegreya ExtraBold"/>
              <a:cs typeface="Alegreya ExtraBold"/>
              <a:sym typeface="Alegreya ExtraBold"/>
            </a:endParaRPr>
          </a:p>
        </p:txBody>
      </p:sp>
      <p:sp>
        <p:nvSpPr>
          <p:cNvPr id="367" name="Google Shape;367;p6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rgbClr val="134F5C"/>
              </a:buClr>
              <a:buSzPts val="2200"/>
              <a:buFont typeface="Alegreya"/>
              <a:buChar char="●"/>
            </a:pPr>
            <a:r>
              <a:rPr lang="ru" sz="2200">
                <a:solidFill>
                  <a:srgbClr val="134F5C"/>
                </a:solidFill>
                <a:latin typeface="Alegreya"/>
                <a:ea typeface="Alegreya"/>
                <a:cs typeface="Alegreya"/>
                <a:sym typeface="Alegreya"/>
              </a:rPr>
              <a:t>Notion</a:t>
            </a:r>
            <a:endParaRPr sz="2200">
              <a:solidFill>
                <a:srgbClr val="134F5C"/>
              </a:solidFill>
              <a:latin typeface="Alegreya"/>
              <a:ea typeface="Alegreya"/>
              <a:cs typeface="Alegreya"/>
              <a:sym typeface="Alegreya"/>
            </a:endParaRPr>
          </a:p>
          <a:p>
            <a:pPr indent="-368300" lvl="0" marL="457200" rtl="0" algn="l">
              <a:lnSpc>
                <a:spcPct val="115000"/>
              </a:lnSpc>
              <a:spcBef>
                <a:spcPts val="0"/>
              </a:spcBef>
              <a:spcAft>
                <a:spcPts val="0"/>
              </a:spcAft>
              <a:buClr>
                <a:srgbClr val="134F5C"/>
              </a:buClr>
              <a:buSzPts val="2200"/>
              <a:buFont typeface="Alegreya"/>
              <a:buChar char="●"/>
            </a:pPr>
            <a:r>
              <a:rPr lang="ru" sz="2200">
                <a:solidFill>
                  <a:srgbClr val="134F5C"/>
                </a:solidFill>
                <a:latin typeface="Alegreya"/>
                <a:ea typeface="Alegreya"/>
                <a:cs typeface="Alegreya"/>
                <a:sym typeface="Alegreya"/>
              </a:rPr>
              <a:t>mkdocs</a:t>
            </a:r>
            <a:endParaRPr sz="2200">
              <a:solidFill>
                <a:srgbClr val="134F5C"/>
              </a:solidFill>
              <a:latin typeface="Alegreya"/>
              <a:ea typeface="Alegreya"/>
              <a:cs typeface="Alegreya"/>
              <a:sym typeface="Alegreya"/>
            </a:endParaRPr>
          </a:p>
          <a:p>
            <a:pPr indent="-368300" lvl="0" marL="457200" rtl="0" algn="l">
              <a:lnSpc>
                <a:spcPct val="115000"/>
              </a:lnSpc>
              <a:spcBef>
                <a:spcPts val="0"/>
              </a:spcBef>
              <a:spcAft>
                <a:spcPts val="0"/>
              </a:spcAft>
              <a:buClr>
                <a:srgbClr val="134F5C"/>
              </a:buClr>
              <a:buSzPts val="2200"/>
              <a:buFont typeface="Alegreya"/>
              <a:buChar char="●"/>
            </a:pPr>
            <a:r>
              <a:rPr lang="ru" sz="2200">
                <a:solidFill>
                  <a:srgbClr val="134F5C"/>
                </a:solidFill>
                <a:latin typeface="Alegreya"/>
                <a:ea typeface="Alegreya"/>
                <a:cs typeface="Alegreya"/>
                <a:sym typeface="Alegreya"/>
              </a:rPr>
              <a:t>Google Docs</a:t>
            </a:r>
            <a:endParaRPr sz="2200">
              <a:solidFill>
                <a:srgbClr val="134F5C"/>
              </a:solidFill>
              <a:latin typeface="Alegreya"/>
              <a:ea typeface="Alegreya"/>
              <a:cs typeface="Alegreya"/>
              <a:sym typeface="Alegreya"/>
            </a:endParaRPr>
          </a:p>
          <a:p>
            <a:pPr indent="-368300" lvl="0" marL="457200" rtl="0" algn="l">
              <a:lnSpc>
                <a:spcPct val="115000"/>
              </a:lnSpc>
              <a:spcBef>
                <a:spcPts val="0"/>
              </a:spcBef>
              <a:spcAft>
                <a:spcPts val="0"/>
              </a:spcAft>
              <a:buClr>
                <a:srgbClr val="134F5C"/>
              </a:buClr>
              <a:buSzPts val="2200"/>
              <a:buFont typeface="Alegreya"/>
              <a:buChar char="●"/>
            </a:pPr>
            <a:r>
              <a:rPr lang="ru" sz="2200">
                <a:solidFill>
                  <a:srgbClr val="134F5C"/>
                </a:solidFill>
                <a:latin typeface="Alegreya"/>
                <a:ea typeface="Alegreya"/>
                <a:cs typeface="Alegreya"/>
                <a:sym typeface="Alegreya"/>
              </a:rPr>
              <a:t>Confluence</a:t>
            </a:r>
            <a:endParaRPr sz="2200">
              <a:solidFill>
                <a:srgbClr val="134F5C"/>
              </a:solidFill>
              <a:latin typeface="Alegreya"/>
              <a:ea typeface="Alegreya"/>
              <a:cs typeface="Alegreya"/>
              <a:sym typeface="Alegreya"/>
            </a:endParaRPr>
          </a:p>
          <a:p>
            <a:pPr indent="-368300" lvl="0" marL="457200" rtl="0" algn="l">
              <a:lnSpc>
                <a:spcPct val="115000"/>
              </a:lnSpc>
              <a:spcBef>
                <a:spcPts val="0"/>
              </a:spcBef>
              <a:spcAft>
                <a:spcPts val="0"/>
              </a:spcAft>
              <a:buClr>
                <a:srgbClr val="134F5C"/>
              </a:buClr>
              <a:buSzPts val="2200"/>
              <a:buFont typeface="Alegreya"/>
              <a:buChar char="●"/>
            </a:pPr>
            <a:r>
              <a:rPr lang="ru" sz="2200">
                <a:solidFill>
                  <a:srgbClr val="134F5C"/>
                </a:solidFill>
                <a:latin typeface="Alegreya"/>
                <a:ea typeface="Alegreya"/>
                <a:cs typeface="Alegreya"/>
                <a:sym typeface="Alegreya"/>
              </a:rPr>
              <a:t>и т.д.</a:t>
            </a:r>
            <a:endParaRPr sz="2200">
              <a:solidFill>
                <a:srgbClr val="134F5C"/>
              </a:solidFill>
              <a:latin typeface="Alegreya"/>
              <a:ea typeface="Alegreya"/>
              <a:cs typeface="Alegreya"/>
              <a:sym typeface="Alegreya"/>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ru" sz="3600">
                <a:solidFill>
                  <a:srgbClr val="134F5C"/>
                </a:solidFill>
                <a:latin typeface="Alegreya ExtraBold"/>
                <a:ea typeface="Alegreya ExtraBold"/>
                <a:cs typeface="Alegreya ExtraBold"/>
                <a:sym typeface="Alegreya ExtraBold"/>
              </a:rPr>
              <a:t>Code Convention</a:t>
            </a:r>
            <a:endParaRPr sz="3600">
              <a:solidFill>
                <a:srgbClr val="134F5C"/>
              </a:solidFill>
              <a:latin typeface="Alegreya ExtraBold"/>
              <a:ea typeface="Alegreya ExtraBold"/>
              <a:cs typeface="Alegreya ExtraBold"/>
              <a:sym typeface="Alegreya ExtraBold"/>
            </a:endParaRPr>
          </a:p>
        </p:txBody>
      </p:sp>
      <p:sp>
        <p:nvSpPr>
          <p:cNvPr id="373" name="Google Shape;373;p6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rgbClr val="134F5C"/>
              </a:buClr>
              <a:buSzPts val="2200"/>
              <a:buFont typeface="Alegreya"/>
              <a:buChar char="●"/>
            </a:pPr>
            <a:r>
              <a:rPr lang="ru" sz="2200" u="sng">
                <a:solidFill>
                  <a:schemeClr val="hlink"/>
                </a:solidFill>
                <a:latin typeface="Alegreya"/>
                <a:ea typeface="Alegreya"/>
                <a:cs typeface="Alegreya"/>
                <a:sym typeface="Alegreya"/>
                <a:hlinkClick r:id="rId3"/>
              </a:rPr>
              <a:t>Google C++ Style Guide</a:t>
            </a:r>
            <a:endParaRPr sz="2200">
              <a:solidFill>
                <a:srgbClr val="134F5C"/>
              </a:solidFill>
              <a:latin typeface="Alegreya"/>
              <a:ea typeface="Alegreya"/>
              <a:cs typeface="Alegreya"/>
              <a:sym typeface="Alegreya"/>
            </a:endParaRPr>
          </a:p>
          <a:p>
            <a:pPr indent="-368300" lvl="0" marL="457200" rtl="0" algn="l">
              <a:lnSpc>
                <a:spcPct val="115000"/>
              </a:lnSpc>
              <a:spcBef>
                <a:spcPts val="0"/>
              </a:spcBef>
              <a:spcAft>
                <a:spcPts val="0"/>
              </a:spcAft>
              <a:buClr>
                <a:srgbClr val="134F5C"/>
              </a:buClr>
              <a:buSzPts val="2200"/>
              <a:buFont typeface="Alegreya"/>
              <a:buChar char="●"/>
            </a:pPr>
            <a:r>
              <a:rPr lang="ru" sz="2200" u="sng">
                <a:solidFill>
                  <a:schemeClr val="hlink"/>
                </a:solidFill>
                <a:latin typeface="Alegreya"/>
                <a:ea typeface="Alegreya"/>
                <a:cs typeface="Alegreya"/>
                <a:sym typeface="Alegreya"/>
                <a:hlinkClick r:id="rId4"/>
              </a:rPr>
              <a:t>PEP 8</a:t>
            </a:r>
            <a:endParaRPr sz="2200">
              <a:solidFill>
                <a:srgbClr val="134F5C"/>
              </a:solidFill>
              <a:latin typeface="Alegreya"/>
              <a:ea typeface="Alegreya"/>
              <a:cs typeface="Alegreya"/>
              <a:sym typeface="Alegreya"/>
            </a:endParaRPr>
          </a:p>
          <a:p>
            <a:pPr indent="-368300" lvl="0" marL="457200" rtl="0" algn="l">
              <a:lnSpc>
                <a:spcPct val="115000"/>
              </a:lnSpc>
              <a:spcBef>
                <a:spcPts val="0"/>
              </a:spcBef>
              <a:spcAft>
                <a:spcPts val="0"/>
              </a:spcAft>
              <a:buClr>
                <a:srgbClr val="134F5C"/>
              </a:buClr>
              <a:buSzPts val="2200"/>
              <a:buFont typeface="Alegreya"/>
              <a:buChar char="●"/>
            </a:pPr>
            <a:r>
              <a:rPr lang="ru" sz="2200" u="sng">
                <a:solidFill>
                  <a:schemeClr val="hlink"/>
                </a:solidFill>
                <a:latin typeface="Alegreya"/>
                <a:ea typeface="Alegreya"/>
                <a:cs typeface="Alegreya"/>
                <a:sym typeface="Alegreya"/>
                <a:hlinkClick r:id="rId5"/>
              </a:rPr>
              <a:t>Java Code Convention</a:t>
            </a:r>
            <a:endParaRPr sz="2200">
              <a:solidFill>
                <a:srgbClr val="134F5C"/>
              </a:solidFill>
              <a:latin typeface="Alegreya"/>
              <a:ea typeface="Alegreya"/>
              <a:cs typeface="Alegreya"/>
              <a:sym typeface="Alegreya"/>
            </a:endParaRPr>
          </a:p>
          <a:p>
            <a:pPr indent="-368300" lvl="0" marL="457200" rtl="0" algn="l">
              <a:lnSpc>
                <a:spcPct val="115000"/>
              </a:lnSpc>
              <a:spcBef>
                <a:spcPts val="0"/>
              </a:spcBef>
              <a:spcAft>
                <a:spcPts val="0"/>
              </a:spcAft>
              <a:buClr>
                <a:srgbClr val="134F5C"/>
              </a:buClr>
              <a:buSzPts val="2200"/>
              <a:buFont typeface="Alegreya"/>
              <a:buChar char="●"/>
            </a:pPr>
            <a:r>
              <a:rPr lang="ru" sz="2200" u="sng">
                <a:solidFill>
                  <a:schemeClr val="hlink"/>
                </a:solidFill>
                <a:latin typeface="Alegreya"/>
                <a:ea typeface="Alegreya"/>
                <a:cs typeface="Alegreya"/>
                <a:sym typeface="Alegreya"/>
                <a:hlinkClick r:id="rId6"/>
              </a:rPr>
              <a:t>Custom </a:t>
            </a:r>
            <a:r>
              <a:rPr lang="ru" sz="2200" u="sng">
                <a:solidFill>
                  <a:schemeClr val="hlink"/>
                </a:solidFill>
                <a:latin typeface="Alegreya"/>
                <a:ea typeface="Alegreya"/>
                <a:cs typeface="Alegreya"/>
                <a:sym typeface="Alegreya"/>
                <a:hlinkClick r:id="rId7"/>
              </a:rPr>
              <a:t>extensions</a:t>
            </a:r>
            <a:endParaRPr sz="2200">
              <a:solidFill>
                <a:srgbClr val="134F5C"/>
              </a:solidFill>
              <a:latin typeface="Alegreya"/>
              <a:ea typeface="Alegreya"/>
              <a:cs typeface="Alegreya"/>
              <a:sym typeface="Alegreya"/>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8" name="Shape 378"/>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3" name="Shape 383"/>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8" name="Shape 388"/>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3" name="Shape 393"/>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 name="Shape 88"/>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8" name="Shape 398"/>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3" name="Shape 403"/>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8" name="Shape 408"/>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3" name="Shape 413"/>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3" name="Shape 93"/>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 name="Shape 103"/>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